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F95490-F7E0-48E4-9364-B61F8BD19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6FF0D-2D4A-403A-8697-61EB1E103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97BF95-4932-4D78-9796-415CFC9D5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0D7628-CC3C-4D83-BEF7-C5BDFB1BB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094270-423D-477A-BC7F-5EFFE2EE04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6C5E33-AF6F-463A-8F2E-D05590763D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9FBE57-060A-405D-ADC0-22F4DD6FCF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AC031-A8CE-49F9-93CD-828808207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33520-1438-4E1F-97BB-8C1A73A65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63C10-73D5-4ED1-AC6D-30E42144B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728C4-2D55-41BD-AD5B-38CB61E62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04040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市政工程施工与质量验收规范实施过程与问题分析</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市政工程施工概述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市政工程施工过程规范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市政工程施工质量验收规范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市政工程施工与质量验收规范实施过程中的问题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问题产生的原因分析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提高市政工程施工与质量验收规范实施效果的措施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市政工程施工概述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市政工程施工是指由政府投资建设的城市基础设施和公共设施的施工工程，包括道路、桥梁、隧道、排水、照明、交通等设施的建设。</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市政工程施工具有施工环境复杂、工程规模大、技术要求高、涉及部门多、工期要求紧等特点。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455" b="845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促进城市发展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市政工程施工是城市发展的重要组成部分，能够改善城市基础设施，提高城市综合承载能力，为城市经济社会发展提供有力支撑。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提高居民生活品质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市政工程施工能够为居民提供更好的生活环境，如改善交通条件、提高城市照明水平等，从而提高居民的生活品质。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保障社会稳定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市政工程施工能够为社会提供稳定的基础设施，保障社会正常运转，对于维护社会稳定具有重要意义。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历史回顾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市政工程施工的历史可以追溯到古代，如中国的长城、罗马的引水道等。随着城市化进程的加速，现代市政工程施工逐渐发展起来。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随着科技的不断进步和城市化水平的提高，市政工程施工逐渐向智能化、绿色化、高效化方向发展，同时对施工质量的要求也越来越高。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随着城市规模的不断扩大和人口的不断增长，市政工程施工面临着工期紧、施工难度大、环境保护要求高等挑战，需要不断创新施工技术和加强施工管理。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市政工程施工过程规范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规划与设计审查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确保施工图纸和方案符合技术标准和安全规定，对施工组织设计和施工方案进行审批。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施工许可与资质审查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确保施工单位具备相应的施工资质和安全生产许可证，对施工单位的资质进行审查。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44" r="24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施工准备阶段规范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对进场的建筑材料进行质量检验，确保其符合设计要求和相关标准。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建筑材料管理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对施工过程进行全面监控，确保各道工序符合规范要求，及时纠正施工中的违规行为。</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施工过程监控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施工实施阶段规范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质量检测与评估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按照相关标准和设计要求对施工质量进行检测和评估，确保工程达到预期的质量标准。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竣工资料审查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对施工单位提交的竣工资料进行审查，确保其真实、完整、准确，符合档案管理的要求。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施工验收阶段规范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市政工程施工质量验收规范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市政工程施工质量验收规范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https://d.book118.com/156104040014010100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2024-09-23T22:03:14.716</cp:lastPrinted>
  <dcterms:created xsi:type="dcterms:W3CDTF">2024-09-23T14:03:14Z</dcterms:created>
  <dcterms:modified xsi:type="dcterms:W3CDTF">2024-09-23T14:03:16Z</dcterms:modified>
</cp:coreProperties>
</file>