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5CD66-5B8B-4B02-8EF5-EBF7509B4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E2A83-3F01-4753-9668-0C1D034A8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1639D-EA73-4637-A5C7-0EB3A230E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54BE0-DAE3-44E6-BCE9-7B546EB48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F33D91-2D38-4A70-ABE5-150B26DDC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ADC86B-AC96-4582-9619-66B56D54C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38EFDC-C99C-41FA-9E3C-C2DFB18A1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DD29C-86E3-42CF-9DEF-BDA3B64D8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E3EDE-54AF-4A2E-BAE5-E50E8A0C5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19A60-38D9-482B-9D1F-3017D9271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D3F1F-955C-43EE-BD6B-E4C58B7A1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0415504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教育培训公司个人工作总结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工作中遇到的挑战与解决方案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对公司的贡献和价值体现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通过参与教育培训公司的各项工作，学习新知识，提升个人能力和技能水平。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助力公司发展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754" r="2275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作为公司的一员，积极投身工作，为公司的业务发展、市场拓展和品牌建设做出贡献。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在工作中不断挑战自我，实现个人价值，同时为公司和社会创造价值。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结合市场需求和公司战略，设计开发针对不同学员群体的培训课程，确保课程内容的实用性和前瞻性。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培训课程设计与开发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负责培训项目的整体规划和执行，包括课程安排、讲师协调、学员管理等，确保培训项目的顺利进行和目标的达成。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培训项目执行与管理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对培训项目的效果进行跟踪评估，收集学员反馈，分析培训效果，提出改进措施，不断优化培训项目的设计和实施。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协助公司进行市场拓展和品牌宣传工作，包括策划和组织市场推广活动、撰写宣传材料等，提高公司的知名度和影响力。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市场拓展与品牌宣传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独立完成了5门培训课程的设计，包括课程内容规划、教学目标设定、教学方法选择等。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参与编写了3本培训教材，其中1本为独立完成，确保了教材的实用性和针对性。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教材编写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对现有课程进行了持续优化和更新，以适应市场和学员需求的变化。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课程更新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培训课程设计与开发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培训项目执行与管理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制定了详细的培训项目执行计划，包括时间进度、资源分配、风险管理等。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与团队成员紧密合作，确保培训项目的顺利进行和高质量完成。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对项目进度和质量进行了有效监控和管理，及时解决了项目执行过程中的问题。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根据学员满意度调查结果，获得了较高的学员评价，其中教学水平和课程实用性得到了学员的普遍认可。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针对学员提出的意见和建议，积极进行了改进和优化，提高了培训效果和服务质量。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超额完成了个人业绩目标，实现了销售收入的稳步增长。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成功拓展了10个新客户，并维护了良好的客户关系，为公司的业务发展做出了贡献。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18" r="1071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积极参与团队建设和协作，与同事建立了良好的工作关系和沟通机制。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个人业绩完成情况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深入了解多元化教育理念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通过参加教育培训、研讨会等活动，学习了多元智能理论、建构主义等先进教育理念，拓展了教育视野。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关注学生个体差异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认识到每个学生都是独特的，积极关注学生的个体差异，注重因材施教，满足不同学生的学习需求。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教育理念更新与拓展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引入互动式教学法，通过小组讨论、角色扮演等方式激发学生的学习兴趣和主动性，提高课堂参与度。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积极探索将信息技术与教学相融合的方法，如使用多媒体教学课件、在线教育平台等，提升教学效果和效率。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教学方法改进与创新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信息技术与教学融合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在项目中积极与同事合作，共同解决问题，学会了倾听、理解和尊重他人的观点，提高了团队协作能力。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通过参加团队会议、汇报工作进展等活动，不断锻炼自己的口头表达和沟通能力，学会了清晰、准确地传达自己的想法和意见。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团队协作与沟通能力提高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https://d.book118.com/156104155042010100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2024-09-24T04:07:00.595</cp:lastPrinted>
  <dcterms:created xsi:type="dcterms:W3CDTF">2024-09-23T20:07:00Z</dcterms:created>
  <dcterms:modified xsi:type="dcterms:W3CDTF">2024-09-23T20:07:02Z</dcterms:modified>
</cp:coreProperties>
</file>