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88F615-0484-4A25-9ED1-DA3D246CF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B2532-C604-4958-94E0-D1EEAFA1D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0F77F-109B-487B-94AC-495B375B1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43B5B6-734C-4B74-BB63-E1E0507F3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308382-1D5C-4F46-8B9C-F2D4E4C2C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438860-6E0D-476A-8FF1-7B8E075D8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E8F28B-3F6A-496A-823B-2188778F1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D4B3A0-D8B2-4114-A032-DF9B06865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5D2C68-90F3-4B4C-AA2C-6CEB23CD3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05CBA0-D02D-42A6-BB52-FE630F5CA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746C5B-153C-4B09-BB38-B3761FC84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110150213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4s店销售年度工作总结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销售业绩总结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市场营销策略分析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售后服务与客户关系管理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团队建设与员工培训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下一年度销售计划制定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回顾过去一年的工作，总结经验和教训，为新一年的工作打下基础。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总结年度工作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提升销售业绩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加强团队协作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通过总结年度工作，找出存在的问题和不足，提出改进措施，提升销售业绩。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通过总结年度工作，加强团队成员之间的交流和协作，提升团队凝聚力和执行力。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回顾过去一年的销售数据，包括销售额、销售量、客户满意度等指标，评估销售业绩的达成情况。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销售业绩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总结客户服务方面的工作，包括客户咨询、投诉处理、售后服务等方面的工作情况，评估客户服务质量。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客户服务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总结市场推广方面的工作，包括广告投放、促销活动、线上营销等方面的工作情况，评估市场推广效果。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市场推广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回顾团队协作方面的工作，包括团队成员之间的沟通、协作、培训等方面的情况，评估团队协作效率和氛围。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工作总结范围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销售业绩总结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统计年度销售目标完成率，分析未完成原因。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销售目标完成率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列出各车型销售数量及占比，分析热销车型及原因。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车型销售情况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对比不同销售渠道（如展厅销售、网络销售、大客户销售等）的销售额及占比，评估渠道效果。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销售渠道贡献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年度销售目标完成情况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车型销售对比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对比去年同期各车型销售数量及占比，分析车型销售变化趋势。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销售额增长率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计算年度销售额相对于去年同期的增长率，评估销售增长情况。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对比去年同期客户满意度调查结果，分析客户需求变化及服务质量提升情况。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销售额与去年同期对比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统计客户对销售服务、售后服务及维修保养等方面的总体满意度。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总体满意度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收集客户在购车、用车及服务过程中的问题反馈，分析问题原因及改进措施。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问题反馈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根据客户满意度调查结果，提出针对性的改进方向和建议，以提升客户满意度和忠诚度。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改进方向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客户满意度调查结果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市场营销策略分析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111" b="121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媒体广告投放效果评估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媒体选择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分析各媒体平台（电视、网络、户外广告等）的曝光量、受众群体与品牌形象的契合度。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投放效果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统计广告投放后的客户咨询量、到店率等指标，评估广告的实际效果。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成本效益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核算广告投放成本，与产生的销售额进行对比，分析广告投入产出比。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总结店内促销、试驾会等活动的参与人数、现场氛围和客户反馈。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线下活动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分析网络促销、直播等活动的观看量、互动情况和转化率。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综合评估活动对品牌知名度、客户粘性和销售额的提升作用。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线上线下活动成果回顾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新合作伙伴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积极寻求与本地企业、社区等的合作机会，拓宽客源渠道。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合作成果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定期回顾与合作伙伴共同开展的项目和成果，不断优化合作模式。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现有合作伙伴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加强与汽车厂商、金融机构等合作伙伴的沟通，确保政策支持和资源共享。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159" r="13159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合作伙伴关系维护及拓展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售后服务与客户关系管理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根据调查结果，针对客户反映较多的问题制定改进措施，提高售后服务质量。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设计调查问卷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针对不同车型、购车时间、维修保养频率等因素，设计具有针对性的满意度调查问卷。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收集与分析数据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通过线上、线下渠道收集问卷数据，运用统计分析方法对满意度进行量化评估。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售后服务满意度调查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https://d.book118.com/156110150213010032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2024-09-01T02:19:29.300</cp:lastPrinted>
  <dcterms:created xsi:type="dcterms:W3CDTF">2024-08-31T18:19:29Z</dcterms:created>
  <dcterms:modified xsi:type="dcterms:W3CDTF">2024-08-31T18:19:31Z</dcterms:modified>
</cp:coreProperties>
</file>