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6931E-446C-426C-A6D4-D755EF8BD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B4B49-2E34-4C3F-8A0F-B797DDF12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399FE-4FE5-418D-8182-7B2418807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AB804-3681-4740-923F-602DE6DBD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DE836B-BCC6-4308-9703-8772B14D4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F0AF27-71EE-48BB-9CED-2EB2C6FB2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D3AB1C-0C5B-4DE4-80D2-7BFABDB18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E32EE-6D30-456A-A2F8-A3EA1C146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61113-2F3A-4B16-A2EC-379DBA650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7D32F-A93D-4527-BFB6-99EC2C80B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7E3D6-96DC-455F-B086-E042F8B0D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11200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诗歌鉴赏与欣赏技巧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诗歌基本概念与特点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诗歌鉴赏方法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诗歌欣赏技巧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不同类型诗歌的鉴赏与欣赏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诗歌鉴赏与欣赏的实践应用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提高诗歌鉴赏与欣赏能力的途径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诗歌基本概念与特点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诗歌是一种用高度凝练的语言，形象表达作者丰富情感，集中反映社会生活并具有一定节奏和韵律的文学体裁。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诗歌起源于上古的社会生活，因劳动生产、两性相恋、原始宗教等而产生的一种有韵律、富有感情色彩的语言形式。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诗歌的定义及起源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凝练性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诗歌语言简洁凝练，能够用极少的文字表达丰富的内涵。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诗歌语言具有音乐性，通过押韵、平仄、节奏等手段，营造出一种独特的音韵美。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诗歌语言形象生动，善于运用比喻、拟人等修辞手法，创造出鲜明的艺术形象。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诗歌的语言特点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50" b="3575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指诗人通过意象的创造和组合，所营造出来的一种艺术境界。意境是诗歌的灵魂，能够让读者产生强烈的审美感受和情感共鸣。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指诗人主观情感与客观物象的融合，形成具有特定含义的艺术形象。意象是诗歌中最重要的元素之一，能够传达诗人的情感和思想。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诗歌的意象与意境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诗歌鉴赏方法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逐字逐句解读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仔细阅读诗歌文本，对每个字词、每句话进行深入分析和理解，把握诗歌的基本含义。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挖掘深层含义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通过解读诗歌中的隐喻、象征、比喻等修辞手法，挖掘诗歌的深层含义和主题。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分析诗歌结构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分析诗歌的篇章结构、段落安排、句式变化等，理解诗人的表达技巧和构思。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文本解读法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捕捉意象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注意诗歌中出现的具体物象和景象，理解这些意象所代表的含义和情感。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分析意象特点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分析意象的形态、色彩、声音等方面的特点，感受诗歌所营造的氛围和情境。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理解意象的象征意义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探究意象背后的象征意义和文化内涵，领悟诗人的创作意图和诗歌的主题。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意象分析法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911" r="89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理解诗歌所反映的时代精神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通过分析诗歌所反映的时代精神和社会现象，领悟诗歌的历史意义和文化价值。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了解诗人其他作品及时代背景等元素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了解诗人的其他作品及时代背景等元素，有助于更好地理解诗人的创作风格和思想内涵。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探究诗歌的创作背景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了解诗歌的创作背景，包括社会背景、文化背景、个人经历等，有助于理解诗歌的主题和情感。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背景了解法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诗歌欣赏技巧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掌握语速和语调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根据诗歌的情感和意境，调整语速和语调，营造出相应的氛围。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注意停顿和重音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根据诗歌的节奏和韵律，合理安排停顿和重音，使朗诵更具表现力。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运用声音技巧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运用声音的高低、强弱、快慢等变化，表现诗歌的起伏和转折。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朗诵技巧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想象诗歌意境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通过想象和联想，将诗歌中的意象和场景在脑海中呈现出来，加深对诗歌情感的体验。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投入自身情感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在欣赏诗歌时，将自己的情感与诗歌中的情感相融合，产生共鸣，更深入地体会诗歌的内涵。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理解诗歌背景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了解诗歌的创作背景、作者生平和时代背景等元素，有助于更好地理解诗歌所表达的情感。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情感投入与共鸣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https://d.book118.com/156111200233010050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2024-09-16T10:58:19.761</cp:lastPrinted>
  <dcterms:created xsi:type="dcterms:W3CDTF">2024-09-16T02:58:19Z</dcterms:created>
  <dcterms:modified xsi:type="dcterms:W3CDTF">2024-09-16T02:58:21Z</dcterms:modified>
</cp:coreProperties>
</file>