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50DD3-1FB3-4B31-B5BE-C6D7A439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6CD21-3651-415A-BB5B-0455F373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2C56-5684-4400-9822-7D83079C5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90A67-2173-495B-A4FE-D2E92B2F4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23F28-0EEC-47AD-9FFC-D5732428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4E29E-C4EF-4BB1-A687-54F7C885C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7DB5F-C716-415D-A013-7EEB6C7B7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1CA7B-1C94-4B29-8ABC-D0113D0E3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4FE6C-35FF-4ABC-A9D4-5BCD23975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394BD-5E86-401D-BA52-981E2867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0BDC9-FD99-4223-BAA4-D8849DC2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1310110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招商团队组建及培训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现场接待与谈判技巧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风险防控与后期管理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当前房地产市场总体规模、增长趋势以及不同区域的市场表现。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政府对于房地产市场的政策导向，包括土地供应、购房限制、贷款政策等。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房地产市场的发展趋势，如绿色建筑、智能家居、共享经济等。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目标客户群体的购房需求、购房动机和购房偏好。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目标客户群体的年龄、性别、职业、收入等特征描述。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目标客户群体的来源渠道，如线上平台、线下活动、中介机构等。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客户来源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主要竞争对手的企业规模、项目布局、品牌知名度等。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与竞争对手相比，自身项目的优势和不足之处。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竞争项目分析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竞争对手在售或即将推出的项目情况，包括产品类型、价格策略、销售策略等。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根据市场分析和目标客户群体需求，明确项目的市场定位和产品定位。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通过产品创新、服务升级、营销策略等手段，打造项目的独特卖点，与竞争对手形成差异化竞争。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通过品牌建设和营销推广，提升项目的知名度和美誉度，吸引更多潜在客户关注。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对招商过程中可能出现的风险进行预测和控制，确保招商活动的顺利进行。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制定明确的招商计划，包括招商项目、目标客户、市场份额等。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遵循市场导向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根据市场需求和竞争状况，制定相应的招商策略。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利用互联网、社交媒体等线上平台进行招商宣传和信息发布。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通过展会、论坛、推介会等线下活动进行招商推广。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与行业协会、商会、专业机构等建立合作关系，共同开展招商活动。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招商渠道选择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租金优惠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根据租户需求和市场情况，制定灵活的租金优惠政策。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合作方式多样化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提供多种合作方式，如联营、加盟、代理等，以满足不同租户的需求。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装修补贴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为吸引优质租户，可提供一定的装修补贴或装修贷款支持。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优惠政策及合作方式设计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明确项目的品牌定位，塑造独特的品牌形象。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利用广告、公关、营销等多种手段进行品牌宣传推广，提高项目知名度。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建立良好的客户关系管理体系，提升客户满意度和忠诚度。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品牌推广及形象塑造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营销手段与技巧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通过报纸、杂志、电视、广播等传统媒体进行项目宣传，提高品牌知名度和曝光率。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在人流密集区域或目标客户群体经常出入的地方设置户外广告牌，吸引潜在客户关注。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宣传册与海报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制作精美的宣传册和海报，详细展示项目特点和优势，便于客户了解和记忆。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传统营销手段应用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建立项目官方网站和社交媒体账号，发布项目动态、活动信息和优惠政策，吸引目标客户关注。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官方网站与社交媒体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在搜索引擎、门户网站、社交媒体等网络平台投放广告，扩大品牌曝光度和影响力。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利用网络直播和短视频平台展示项目特色和优势，吸引目标客户群体关注和参与。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网络直播与短视频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网络营销策略实施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根据项目销售情况和市场变化，策划并执行各类促销活动，如团购、优惠折扣、赠品等，激发客户购买欲望。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客户答谢活动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定期组织客户答谢活动，如业主联谊会、节日庆祝活动等，增强客户归属感和忠诚度。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开盘活动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组织隆重而富有创意的开盘活动，邀请潜在客户、媒体和业界人士参加，提升项目知名度和美誉度。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https://d.book118.com/156113101102010031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2024-08-29T20:50:43.264</cp:lastPrinted>
  <dcterms:created xsi:type="dcterms:W3CDTF">2024-08-29T12:50:43Z</dcterms:created>
  <dcterms:modified xsi:type="dcterms:W3CDTF">2024-08-29T12:50:45Z</dcterms:modified>
</cp:coreProperties>
</file>