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D6D28-A65A-4261-8DCB-CF55101E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D6452-9488-4FFB-9FAB-D108B6EC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579F0-CAA8-4A3E-AB29-33971833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02FCA-B4AC-4FFA-8CE6-69CBFD281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C6FEB8-8E60-4321-B6B3-B98A58FB8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71E5F-0D32-48CF-84E7-F60E6192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E52BE-D61B-425E-9F91-E5756997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4A80F-7E5A-498E-B855-69F8CEA7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1FFA7-1592-4E0F-BD8B-E7741829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AE66C-4767-4C2A-BBDF-005386EB2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8CD9F-86EE-4E7C-8950-5152634F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131500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肾感染发烧护理常规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肾感染发烧的预防与控制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肾感染发烧的并发症及处理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15" r="95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109" b="9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肾感染发烧是指肾脏受到感染引发的发热症状。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肾感染发烧可分为急性肾盂肾炎和慢性肾盂肾炎两类。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89" b="223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肾感染发烧的主要病因是细菌、病毒等微生物感染。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感染引发炎症反应，导致体温升高，出现发热症状。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发热、腰痛、尿频、尿急、尿痛等。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通过尿液检查、血液检查、影像学检查等综合诊断。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肾感染发烧的护理措施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214" b="29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严格遵医嘱按时按量给患者服药，并注意观察患者对药物的反应，如有异常应及时报告医生。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了解药物副作用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向患者详细介绍所使用药物的名称、剂量、使用方法及可能的副作用，以便患者能及时发现异常并告知医护人员。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定期监测患者的体温、血压等指标，以及时发现病情变化。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定时开窗通风，保持室内空气新鲜。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80" r="91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适当增减衣物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80" r="918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温水擦浴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80" r="918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根据气温变化及时为患者增减衣物，以保持舒适。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用温水毛巾轻轻擦拭患者的颈部、腋窝、大腿根部等血管丰富部位，以帮助散热。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多饮水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鼓励患者多饮水，以利于排尿，同时可预防脱水。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限制盐分摄入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避免高盐食品，如腌制品、咸鱼等。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为患者提供高蛋白、高热量、易消化的食物，如瘦肉、蛋类等。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https://d.book118.com/156113150042010043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2024-09-11T02:46:07.850</cp:lastPrinted>
  <dcterms:created xsi:type="dcterms:W3CDTF">2024-09-10T18:46:07Z</dcterms:created>
  <dcterms:modified xsi:type="dcterms:W3CDTF">2024-09-10T18:46:10Z</dcterms:modified>
</cp:coreProperties>
</file>