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AE86D9-49D3-4419-BFF0-DB1B5E0B1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72BF8F-CB34-4A01-BBE6-EA42D425D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C230B7-B535-4762-A9A8-D3C7EB2DE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594FB4-7032-401A-B118-9515382BEF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C2B0E7-8D22-4693-B38D-8B92D59C8C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FA31E0-9581-402F-8D94-4C8327959E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771BDF-D7C3-4F66-908E-2040B3F2EF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12B9A7-ED05-4251-BBE0-04B3D54A0D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1771BC-D4AB-47CC-ADF6-0DEC7BA403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385D5-F6F7-46A7-9D25-2830C6B540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C942B-2C17-4DA0-86AD-5B61A2632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1521301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产品策略与管理</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产品策略概述</a:t>
            </a:r>
          </a:p>
          <a:p>
            <a:r>
              <a:t>产品策略制定</a:t>
            </a:r>
          </a:p>
          <a:p>
            <a:r>
              <a:t>产品开发流程管理</a:t>
            </a:r>
          </a:p>
          <a:p>
            <a:r>
              <a:t>产品运营与推广策略</a:t>
            </a:r>
          </a:p>
          <a:p>
            <a:r>
              <a:t>产品风险管理</a:t>
            </a:r>
          </a:p>
          <a:p>
            <a: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产品策略是企业为实现市场目标，针对产品开发、设计、推广、销售等方面所制定的一系列计划和行动指南。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产品策略是企业整体战略的核心组成部分，直接影响企业的市场竞争力和盈利能力。一个成功的产品策略能够帮助企业满足消费者需求，提升品牌形象，增加市场份额，从而实现可持续发展。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57" r="218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496" r="27496"/>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企业战略为产品策略提供方向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企业战略是企业发展的总体规划和布局，为产品策略的制定提供了明确的方向和目标。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产品策略是企业战略的实现手段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产品策略作为企业战略的重要组成部分，通过具体的产品开发、设计、推广和销售等行动，实现企业战略所设定的目标。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产品策略与企业战略相互支持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成功的产品策略能够为企业战略的实现提供有力支持，同时企业战略也需要不断调整和优化以适应市场变化和产品策略的实施效果。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产品策略与企业战略关系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苹果公司iPhone产品策略。苹果公司通过不断创新和技术领先，成功推出了具有划时代意义的iPhone，并通过精准的市场定位、独特的设计和强大的品牌影响力，实现了市场份额和盈利能力的持续提升。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亚马逊Prime会员产品策略。亚马逊通过推出Prime会员服务，提供一系列增值服务和特权，成功吸引了大量忠诚度高、消费能力强的会员用户，从而实现了销售额和市场份额的快速增长。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特斯拉电动汽车产品策略。特斯拉公司以创新为驱动，专注于高端电动汽车市场的开发，通过独特的技术优势、品牌影响力和营销策略，成功颠覆了传统汽车行业格局，实现了跨越式发展。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成功产品策略案例分析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产品策略制定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确定调研目标</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明确调研目的，了解目标市场的规模、增长潜力、消费者行为等关键信息。</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设计调研方案</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选择合适的调研方法，如问卷调查、访谈、观察等，制定详细的调研计划。</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实施调研</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按照计划进行调研，收集数据和信息。</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分析调研结果</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对收集到的数据和信息进行深入分析，挖掘用户需求、市场趋势和潜在机会。</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市场调研与用户需求分析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确定竞品范围</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明确竞品的定义和范围，包括直接竞品、间接竞品和替代品。</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收集竞品信息</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通过多种渠道收集竞品的相关信息，如产品功能、性能、价格、市场份额等。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分析竞品优劣势</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对竞品进行深入分析，评估其优势和劣势，以及市场反应。</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制定差异化策略</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基于竞品分析结果，制定差异化的产品策略，突出自身产品的独特价值和优势。</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竞品分析与差异化定位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623" r="1362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确定目标市场</a:t>
            </a:r>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市场细分</a:t>
            </a:r>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目标市场评估</a:t>
            </a:r>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选择目标细分市场</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目标市场选择与细分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根据市场调研和竞品分析结果，选择具有潜力的目标市场。</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对每个细分市场进行评估，包括市场规模、增长潜力、竞争状况等。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对目标市场进行细分，识别不同消费者群体的需求和特点。</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根据评估结果，选择适合自身产品的目标细分市场。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根据目标市场需求和竞品情况，规划合理的产品线，包括产品种类、功能、定位等。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产品线规划</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产品组合优化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新产品开发策略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产品生命周期管理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对现有产品组合进行分析和优化，调整产品结构和资源配置，提高整体竞争力。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制定新产品开发计划，明确开发目标、时间表和资源配置。</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对产品生命周期进行全程管理，包括引入期、成长期、成熟期和衰退期的策略调整。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产品组合规划及优化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产品开发流程管理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875" r="218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通过市场调研、用户反馈、竞品分析等多种渠道收集需求。</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对收集到的需求进行整理、分类，并评估需求的优先级和重要性。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与相关团队沟通，确保对需求的理解一致，并制定详细的需求文档。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需求收集、整理及评估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邀请相关团队和用户进行原型评审，收集反馈意见。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根据反馈意见，对原型进行改进和优化，确保满足用户需求和市场趋势。</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1589" b="1158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3618" r="1361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根据需求文档，设计产品原型，包括界面设计、交互设计等。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原型设计、评审及改进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制定详细的开发计划，明确各个阶段的任务、时间和责任人。</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通过定期会议、进度报告等方式，监控开发进度，确保按计划进行。</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建立质量保证体系，包括代码审查、测试计划、缺陷管理等，确保产品质量。</a:t>
              </a:r>
            </a:p>
          </p:txBody>
        </p:sp>
      </p:grpSp>
      <p:pic>
        <p:nvPicPr>
          <p:cNvPr id="14" name="Picture 14"/>
          <p:cNvPicPr>
            <a:picLocks noChangeAspect="1"/>
          </p:cNvPicPr>
          <p:nvPr/>
        </p:nvPicPr>
        <p:blipFill>
          <a:blip r:embed="rId2"/>
          <a:srcRect l="19792" r="1979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21875" r="218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开发进度监控与质量保证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https://d.book118.com/156115213013010043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2024-09-10T20:14:04.903</cp:lastPrinted>
  <dcterms:created xsi:type="dcterms:W3CDTF">2024-09-10T12:14:04Z</dcterms:created>
  <dcterms:modified xsi:type="dcterms:W3CDTF">2024-09-10T12:14:07Z</dcterms:modified>
</cp:coreProperties>
</file>