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2F601-ED8B-4DBF-821F-33B7CB853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C1CE2-69CF-496B-9D0C-E8CEC4F44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831CA-D344-4611-877E-705F0D5DB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78B96-47CD-4D41-B02F-276EBD40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1B0D8-2BC5-4B43-98BB-B0BD23AEC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2E2AB-DDD3-4056-8085-A7A574E9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BDAA53-8A04-4A8C-93F9-E50C14848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858EA-AC71-410B-AECB-6EFE3403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73C04-F687-4F73-8E4E-CC607DAC6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02D74-FDAE-45F6-8D72-C1FB61602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E3520-0DF9-477E-8CD8-85CAFA96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21043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出入境报检操作实务》课件-报检工作程序\n## 1.出入境报检概述及重要性\n### 1.1出入境报检的定义与范围\n### 1.2出入境报检的重要性及作用\n### 1.3出入境报检的主要环节\n## 2.出入境报检的种类与要求\n### 2.1出入境报检的种类及特点\n### 2.2出入境报检的基本要求\n### 2.3出入境报检的特殊要求\n## 3.出入境报检的程序与流程\n### 3.1出入境报检的基本程序\n### 3.2出入境报检的流程详解\n### 3.3出入境报检的注意事项\n## 4.出入境报检的资料与文件准备\n### 4.1出入境报检所需的基本资料\n### 4.2出入境报检所需的具体文件\n### 4.3出入境报检资料的整理与提交\n## 5.出入境报检的常见问题及解决方法\n### 5.1出入境报检过程中可能遇到的问题\n### 5.2出入境报检问题的解决方法\n### 5.3出入境报检问题的预防措施\n## 6.出入境报检的发展趋势与未来展望\n### 6.1出入境报检政策的发展趋势\n### 6.2出入境报检技术的发展趋势\n### 6.3出入境报检行业的未来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《出入境报检操作实务》课件-报检工作程序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出入境报检概述及重要性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1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出入境报检是指进出口商品、运输工具、人员等依法向海关申报并接受海关检查的过程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进出口商品：包括食品、化妆品、医疗器械、纺织品等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运输工具：包括船舶、飞机、火车等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人员：包括旅客、商务人士、外籍员工等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出入境报检的范围包括进口、出口和过境等环节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进口：商品、运输工具、人员从境外进入境内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出口：商品、运输工具、人员从境内前往境外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过境：商品、运输工具、人员在境内通过海关监管区域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出入境报检的定义与范围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防止境外疫情、病虫害、有毒有害物质传入境内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防止境内商品、运输工具、人员非法出境</a:t>
                </a:r>
                <a:endParaRPr/>
              </a:p>
            </p:txBody>
          </p:sp>
          <p:sp>
            <p:nvSpPr>
              <p:cNvPr id="21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出入境报检是维护国家利益、保障国家安全的重要手段</a:t>
                </a:r>
                <a:endParaRPr/>
              </a:p>
            </p:txBody>
          </p:sp>
          <p:sp>
            <p:nvSpPr>
              <p:cNvPr id="21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为进出口企业提供便捷、高效的通关服务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为旅客、商务人士、外籍员工提供便捷的出入境服务</a:t>
                </a:r>
                <a:endParaRPr/>
              </a:p>
            </p:txBody>
          </p:sp>
          <p:sp>
            <p:nvSpPr>
              <p:cNvPr id="21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出入境报检有助于促进国际贸易、便利人员往来</a:t>
                </a:r>
                <a:endParaRPr/>
              </a:p>
            </p:txBody>
          </p:sp>
          <p:sp>
            <p:nvSpPr>
              <p:cNvPr id="21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出入境报检的重要性及作用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出入境报检的主要环节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报检申请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：进出口商、运输工具负责人、人员等向海关提交报检申请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报检受理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：海关受理报检申请，核对相关信息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报检审核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：海关对报检资料进行审核，确定检验项目、方法和时间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现场检验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：海关对进出口商品、运输工具、人员进行现场检验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检验结果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：海关根据检验结果，作出放行、整改、退运等决定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监管处理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：海关对出入境商品、运输工具、人员进行后续监管处理</a:t>
            </a:r>
            <a:endParaRPr/>
          </a:p>
        </p:txBody>
      </p:sp>
      <p:cxnSp>
        <p:nvCxnSpPr>
          <p:cNvPr id="22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出入境报检的种类与要求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商品报检：包括进口商品报检、出口商品报检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特点：涉及商品种类繁多，报检流程较为复杂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运输工具报检：包括船舶报检、飞机报检、火车报检等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特点：涉及交通工具种类较少，报检流程相对简单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人员报检：包括旅客报检、商务人士报检、外籍员工报检等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特点：涉及人员类型多样，报检流程较为灵活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出入境报检的种类及特点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出入境报检的基本要求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4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：报检主体、报检商品、报检方式等应符合法律法规要求</a:t>
                </a:r>
                <a:endParaRPr/>
              </a:p>
            </p:txBody>
          </p:sp>
          <p:cxnSp>
            <p:nvCxnSpPr>
              <p:cNvPr id="24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4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：报检资料、报检信息应真实、准确，不得隐瞒、伪造</a:t>
                </a:r>
                <a:endParaRPr/>
              </a:p>
            </p:txBody>
          </p:sp>
        </p:grpSp>
        <p:grpSp>
          <p:nvGrpSpPr>
            <p:cNvPr id="25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5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：报检所需资料、文件应齐全、完整，便于海关审核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进口商品报检：需提供进口许可证、原产地证明、商检报告等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出口商品报检：需提供出口合同、发票、装箱单等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运输工具报检：需提供船舶国籍证书、飞机适航证、火车运输许可证等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人员报检：需提供护照、签证、健康证明等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出入境报检的特殊要求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出入境报检的程序与流程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出入境报检的基本程序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报检申请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：向海关提交报检申请，提供相关报检资料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报检受理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：海关受理报检申请，核对相关信息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报检审核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：海关对报检资料进行审核，确定检验项目、方法和时间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现场检验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：海关对进出口商品、运输工具、人员进行现场检验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检验结果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：海关根据检验结果，作出放行、整改、退运等决定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监管处理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：海关对出入境商品、运输工具、人员进行后续监管处理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提交进口报检申请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海关受理报检申请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海关审核报检资料   -进行现场检验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取得检验结果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进行后续监管处理</a:t>
                </a:r>
                <a:endParaRPr/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进口报检流程：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提交出口报检申请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海关受理报检申请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海关审核报检资料   -进行现场检验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取得检验结果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进行后续监管处理</a:t>
                </a:r>
                <a:endParaRPr/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出口报检流程：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提交运输工具报检申请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海关受理报检申请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海关审核报检资料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进行现场检验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取得检验结果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进行后续监管处理</a:t>
                </a:r>
                <a:endParaRPr/>
              </a:p>
            </p:txBody>
          </p:sp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运输工具报检流程：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人员报检流程：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提交人员报检申请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海关受理报检申请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海关审核报检资料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进行现场检验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取得检验结果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进行后续监管处理</a:t>
                </a:r>
                <a:endParaRPr/>
              </a:p>
            </p:txBody>
          </p:sp>
        </p:grpSp>
      </p:grpSp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出入境报检的流程详解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3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3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提前准备：报检前应充分了解报检要求，准备好相关报检资料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3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如实申报：报检过程中应如实提供报检信息，不得隐瞒、伪造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3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关注时效：注意报检时效，按时提交报检申请，确保顺利通关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出入境报检的注意事项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https://d.book118.com/156121043133010051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《出入境报检操作实务》课件-报检工作程序</vt:lpstr>
      <vt:lpstr>出入境报检概述及重要性</vt:lpstr>
      <vt:lpstr>PowerPoint Presentation</vt:lpstr>
      <vt:lpstr>PowerPoint Presentation</vt:lpstr>
      <vt:lpstr>PowerPoint Presentation</vt:lpstr>
      <vt:lpstr>出入境报检的种类与要求</vt:lpstr>
      <vt:lpstr>PowerPoint Presentation</vt:lpstr>
      <vt:lpstr>PowerPoint Presentation</vt:lpstr>
      <vt:lpstr>PowerPoint Presentation</vt:lpstr>
      <vt:lpstr>出入境报检的程序与流程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2024-09-17T09:36:37.678</cp:lastPrinted>
  <dcterms:created xsi:type="dcterms:W3CDTF">2024-09-17T01:36:37Z</dcterms:created>
  <dcterms:modified xsi:type="dcterms:W3CDTF">2024-09-17T01:36:39Z</dcterms:modified>
</cp:coreProperties>
</file>