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6188A-D53E-49BF-AB6B-8413259E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5860-DDE7-437E-ADDD-A4BD5A11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7CB57-0C8E-49A9-9CFF-FF582D44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C793F-215F-485B-94DD-8AB4101E7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69058-08AD-420F-95D4-BA780736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06C297-AA5C-4F49-9D43-36345C65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C451FA-9CAE-4EB2-9C77-BCE290AC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8383A-EC93-418E-982F-F65BFA08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79985-8B93-45A0-92C6-3EA96A5E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7606B-E772-4605-BE46-0EE0C1FA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B1784-A8FD-45C7-A062-5777E210F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221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智慧农业对农村产业结构调整的引导作用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农村产业结构调整背景与意义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智慧农业驱动农村产业结构调整机制剖析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智慧农业是一种集物联网、大数据、云计算、人工智能等现代信息技术于一体的新型农业形态。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随着科技的进步和政策的推动，智慧农业将向更加智能化、精细化、绿色化方向发展，成为未来农业发展的重要方向。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智慧农业技术体系包括感知技术、传输技术、处理技术和应用技术四个层面。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包括物联网技术、大数据技术、云计算技术、人工智能技术、智能装备技术等。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技术体系及关键技术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我国智慧农业起步较晚，但发展迅速，已在多个领域取得显著成果，如农业物联网、农业大数据、智能装备等。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发达国家智慧农业发展较早，技术相对成熟，已广泛应用于农业生产、管理、销售等各个环节。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农村产业结构调整背景与意义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随着科技的发展和社会的进步，传统农业向现代农业转型成为必然趋势，智慧农业作为现代农业的重要组成部分，为农村产业结构调整提供了新的动力。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智慧农业通过引入先进的农业技术和装备，提高农业生产效率，降低生产成本，增加农民收入，推动农村经济发展。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传统农业向现代农业转型需求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乡村振兴战略要求农村产业结构向多元化、优质化、高效化方向发展，智慧农业通过引导农民种植优质、高效、有市场需求的农产品，促进农村产业结构优化。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三产融合发展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智慧农业不仅关注农业生产环节，还注重农产品加工、销售等后续产业的发展，推动农村一二三产业融合发展，提高农业附加值。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乡村振兴战略背景下产业结构调整方向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智慧农业通过引入先进的生产技术和管理模式，提高农业生产的技术水平和管理效率，推动农业生产方式转型升级。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智慧农业利用信息技术手段，实现农业生产、管理、销售等环节的信息化、智能化，提高农业生产决策的准确性和时效性。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智慧农业注重农业生态环境的保护和改善，通过科学合理的农业生产方式和技术手段，促进农业可持续发展。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智慧农业在产业结构调整中作用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智慧农业技术应用与案例分析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智能化养殖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利用物联网技术，实现对养殖环境的实时监控和自动调节，提高养殖效率和动物福利。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农业装备智能化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将物联网技术应用于农业装备，实现装备的远程监控、故障诊断和智能化管理，提高农业生产效率。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通过物联网技术，实时监测土壤、气象等数据，为农作物提供精准的生长环境，提高产量和品质。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市场预测与风险管理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利用大数据技术，对农产品市场进行预测和分析，帮助农民规避市场风险，实现增收。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通过大数据技术，对农业政策实施效果进行评估，为政策调整和优化提供数据支持。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农业数据收集与分析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通过大数据技术，收集并分析农业生产、市场、政策等多方面数据，为农业决策提供科学依据。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大数据在农业决策支持中作用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应用人工智能技术，开发农业机器人，实现自动化种植、养殖等农业生产活动，提高生产效率。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将人工智能技术应用于农机具，实现农机具的自动驾驶、精准作业等功能，提高农机具的使用效率。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智能化农机具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利用人工智能技术，开发农业无人机，实现农作物状态监测、精准施药等作业，提高农业生产效率和质量。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农业无人机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人工智能在农业装备升级中贡献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https://d.book118.com/156122210120010040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2024-09-06T22:03:16.558</cp:lastPrinted>
  <dcterms:created xsi:type="dcterms:W3CDTF">2024-09-06T14:03:16Z</dcterms:created>
  <dcterms:modified xsi:type="dcterms:W3CDTF">2024-09-06T14:03:18Z</dcterms:modified>
</cp:coreProperties>
</file>