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B5847-C06C-46F0-B343-64D60C316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80968-BDEA-4861-B87C-C20BE0F14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E6898-3B60-4D18-80D5-64CD6F152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6CAEF-9ED9-4C6B-8239-333A44956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957D86-8D9C-468C-95B6-375E9E3D1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EF8B0E-17CB-449F-8DC3-F2F1801FC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34B42D-6448-4BFB-92AC-A8C4CCEA1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BA17CB-E538-49D1-944E-A07DA1CFB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D2E5DD-1993-490B-87DD-E887900D8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FF2DA-DA5D-45C0-B06C-2E2EFBB52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C9089-FBCA-414B-BA46-E3C785842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6123131115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《薪酬管理二》ppt课件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薪酬体系设计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薪酬水平与市场竞争力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薪酬调整与激励机制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薪酬管理的挑战与未来发展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薪酬管理是指企业制定和调整员工薪酬的过程，包括薪酬体系的设计、薪酬水平的确定、薪酬支付的方式以及薪酬调整的策略等。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薪酬管理是企业人力资源管理的重要组成部分，对于吸引和留住优秀人才、提高员工满意度和绩效具有重要意义。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合理的薪酬管理能够提供具有竞争力的薪酬水平，吸引优秀人才加入企业，并留住现有员工，降低员工流失率。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提高员工满意度和绩效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合理的薪酬体系能够激励员工更加努力地工作，提高工作积极性和绩效，同时增加员工对企业的忠诚度和满意度。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促进企业战略目标的实现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薪酬管理作为企业战略实施的重要工具，能够通过薪酬体系的调整和激励，引导员工行为与企业战略目标保持一致，促进企业战略目标的实现。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吸引和留住优秀人才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薪酬管理的原则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薪酬管理应遵循公平性原则，确保员工所获得的薪酬与其工作价值、能力和贡献相匹配，避免出现内部不公和外部不公的情况。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激励性原则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薪酬管理应具有激励性，通过合理的薪酬结构和水平设计，激发员工的积极性和创造力，提高工作绩效。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薪酬管理应具备可行性，即在保证公平性和激励性的基础上，充分考虑企业的实际情况和财务能力，制定出切实可行的薪酬方案。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薪酬管理应符合国家法律法规和政策规定，保障员工的合法权益，避免出现违法违规的情况。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薪酬体系设计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薪酬应与员工的贡献相匹配，体现内部公平和外部公平。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薪酬应具有激励作用，激发员工的积极性和创造力。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薪酬水平应具有竞争力，吸引和留住优秀人才。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竞争性原则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薪酬应符合法律法规和公司政策的要求。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薪酬体系设计的原则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根据市场变化和公司发展，定期调整和优化薪酬体系。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薪酬结构设计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根据职位评价结果，设计薪酬等级、薪酬水平和薪酬结构。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职位评价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对各职位的价值进行评估，确定各职位的相对价值。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明确各职位的职责、要求和特点，为薪酬体系设计提供基础。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了解同行业和市场的薪酬水平，为制定具有竞争力的薪酬提供依据。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薪酬体系设计的步骤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根据职位等级确定薪酬水平，适用于组织结构较为稳定的公司。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职位等级法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根据员工的绩效表现确定薪酬水平，适用于绩效导向的公司。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绩效工资法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根据市场薪酬调查结果确定薪酬水平，适用于招聘市场竞争激烈的公司。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市场定价法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员工与公司进行谈判确定薪酬水平，适用于特殊人才或关键岗位。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谈判法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薪酬体系设计的方法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薪酬水平与市场竞争力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https://d.book118.com/156123131115010032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2024-08-31T13:44:44.988</cp:lastPrinted>
  <dcterms:created xsi:type="dcterms:W3CDTF">2024-08-31T05:44:45Z</dcterms:created>
  <dcterms:modified xsi:type="dcterms:W3CDTF">2024-08-31T05:44:47Z</dcterms:modified>
</cp:coreProperties>
</file>