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9CC34D-FC01-4AB5-B53E-40DB29495D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7583F6-B58D-4B4D-85B7-881DBF956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4F75E0-25E2-416C-B9A1-D20C5DFDF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4D5A04-01AE-4A3E-B0A4-1CEBBB27D0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581842-F96A-4AD3-8928-20B032550C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E7C427-3CA9-4035-893D-0D94A21A98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08CB97-E95D-475B-B06B-5865ADE920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AC789A-1396-48FC-8425-CE515A77A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72CC7E-D9EF-4E6B-9B97-53BADAA373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D45FA4-2872-49AE-BBA5-108D3628B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A579DD-54E9-494C-BA0F-2E2271913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23234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新闻媒体行业中的国际视野与跨文化沟通</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国际视野在新闻媒体行业中的应用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跨文化沟通在新闻媒体行业中的实践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国际视野与跨文化沟通在新闻报道中的案例分析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新闻媒体行业面临的挑战与机遇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全球化趋势</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传播技术变革</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多元文化交融</a:t>
            </a:r>
          </a:p>
        </p:txBody>
      </p:sp>
      <p:pic>
        <p:nvPicPr>
          <p:cNvPr id="5" name="Picture 5"/>
          <p:cNvPicPr>
            <a:picLocks noChangeAspect="1"/>
          </p:cNvPicPr>
          <p:nvPr/>
        </p:nvPicPr>
        <p:blipFill>
          <a:blip r:embed="rId2"/>
          <a:srcRect l="12500" r="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6778" r="6778"/>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4082" b="4082"/>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新闻媒体行业现状</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随着全球化的深入发展，新闻媒体行业面临着越来越多的国际新闻和跨文化交流的需求。</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互联网、社交媒体等传播技术的快速发展，使得新闻的传播速度和范围大大扩展，同时也对新闻媒体的国际视野和跨文化沟通能力提出了更高的要求。</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全球范围内，不同文化、不同价值观之间的交融和碰撞日益频繁，新闻媒体需要具备跨文化理解和沟通的能力，以更好地传递信息和促进文化交流。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增强新闻媒体的全球竞争力</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提高新闻报道的质量和深度</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促进不同文化之间的交流和理解</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推动全球问题的解决</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国际视野与跨文化沟通的重要性</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具备国际视野和跨文化沟通能力的新闻媒体，能够更好地理解和报道国际新闻，提高其在全球范围内的竞争力和影响力。</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新闻媒体作为信息传递和文化交流的重要平台，通过跨文化沟通和报道，可以促进不同文化之间的相互理解和尊重，推动世界文化的多样性和包容性发展。</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具备国际视野和跨文化沟通能力的新闻媒体，能够更深入地了解不同国家和地区的文化、历史、社会背景等，从而提供更准确、全面、深入的新闻报道和分析。</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全球性问题如气候变化、恐怖主义、跨国犯罪等需要全球范围内的合作和共同努力。具备国际视野和跨文化沟通能力的新闻媒体能够更好地促进各国之间的沟通和合作，推动全球性问题的解决。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国际视野在新闻媒体行业中的应用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新闻媒体需实时关注全球范围内的重大事件，如国际冲突、自然灾害、恐怖袭击等，确保信息的及时传递。</a:t>
            </a:r>
          </a:p>
        </p:txBody>
      </p:sp>
      <p:pic>
        <p:nvPicPr>
          <p:cNvPr id="6" name="Picture 6"/>
          <p:cNvPicPr>
            <a:picLocks noChangeAspect="1"/>
          </p:cNvPicPr>
          <p:nvPr/>
        </p:nvPicPr>
        <p:blipFill>
          <a:blip r:embed="rId2"/>
          <a:srcRect l="8125" r="8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实时跟踪报道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针对全球热点事件，进行深度调查和分析，挖掘事件背后的原因、影响和趋势，为读者提供全面的信息解读。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深度分析</a:t>
            </a:r>
          </a:p>
        </p:txBody>
      </p:sp>
      <p:pic>
        <p:nvPicPr>
          <p:cNvPr id="10" name="Picture 10"/>
          <p:cNvPicPr>
            <a:picLocks noChangeAspect="1"/>
          </p:cNvPicPr>
          <p:nvPr/>
        </p:nvPicPr>
        <p:blipFill>
          <a:blip r:embed="rId3"/>
          <a:srcRect l="16000" r="16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对于同一事件，应从不同国家和地区的角度出发，呈现多元化的观点和声音，展现事件的多个层面。</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多角度报道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关注全球热点事件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377" b="103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41" b="184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284" b="1028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报道国际政治、经济动态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政治形势分析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紧密关注国际政治形势的变化，及时报道各国政府政策、领导人动态以及国际组织的活动，分析其对全球格局的影响。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经济趋势预测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关注全球经济形势，报道各国经济数据、贸易动态和金融市场波动，分析预测未来经济趋势和市场走向。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跨文化比较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在报道国际政治、经济动态时，注重不同文化背景下的比较和分析，揭示不同国家和地区间的差异和联系。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54" r="2954"/>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通过新闻报道和专题策划，介绍不同国家和地区的文化传统、艺术成果和民俗风情，促进世界各民族之间的了解和交流。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文化交流促进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关注世界文化多样性的保护和发展，报道各国在文化遗产保护、非物质文化遗产传承等方面的举措和成果。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文化多样性保护</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新闻媒体应积极搭建跨文化对话平台，邀请不同文化背景的专家和学者进行交流和讨论，推动文化间的对话和理解。</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跨文化对话平台搭建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传播世界多元文化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跨文化沟通在新闻媒体行业中的实践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尊重不同文化背景下的言论自由和新闻自由，不干涉他国内政，不传播虚假信息。</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了解和尊重不同国家和地区的文化背景、历史传统、宗教信仰、价值观念等，避免在新闻报道中出现文化偏见和歧视。</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在涉及敏感话题时，要充分考虑不同文化背景下的受众感受，避免引发不必要的争议和冲突。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尊重不同文化背景和价值观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学习和掌握不同语言和文化背景下的沟通技巧和方法，包括口头和书面表达能力、非语言交流方式等。</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在与不同文化背景的受众进行交流时，要注意语言的选择和运用，尽量使用简单、清晰、易于理解的语言表达。</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了解不同文化背景下的礼仪和习俗，避免因文化差异而造成的误解和冲突。</a:t>
            </a:r>
          </a:p>
        </p:txBody>
      </p:sp>
      <p:pic>
        <p:nvPicPr>
          <p:cNvPr id="14" name="Picture 14"/>
          <p:cNvPicPr>
            <a:picLocks noChangeAspect="1"/>
          </p:cNvPicPr>
          <p:nvPr/>
        </p:nvPicPr>
        <p:blipFill>
          <a:blip r:embed="rId2"/>
          <a:srcRect l="12726" r="12726"/>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掌握跨文化沟通技巧和方法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https://d.book118.com/156123234011010050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2024-09-15T03:53:12.795</cp:lastPrinted>
  <dcterms:created xsi:type="dcterms:W3CDTF">2024-09-14T19:53:12Z</dcterms:created>
  <dcterms:modified xsi:type="dcterms:W3CDTF">2024-09-14T19:53:14Z</dcterms:modified>
</cp:coreProperties>
</file>