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49A0-EEBD-4A16-AF7F-AA4B45EF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704A1-EB57-4FE7-960A-25492FCA4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E95C-F24B-4257-B289-F4591A950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9C56D-0508-48CA-94A9-7321D291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21A32-704D-4806-A7DE-7B973B7BF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100DB-C1F0-4B65-9454-3EA45F997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B7688-D763-4D9C-A106-EA8515483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2E6E8-FCC3-408E-A6CD-1EC56D9D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4D14-2E6D-4D68-98B5-69C95B4D3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4DFE0-F93F-47AF-AC4A-1EF92CAC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BB3C4-6562-4A75-B31C-2D357C644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2401504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医院感染科护士在器械消毒与灭菌中的作用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器械消毒与灭菌的基本知识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医院感染科护士在器械消毒与灭菌中的实践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医院感染科护士在器械消毒与灭菌中的挑战与对策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医院感染科护士在器械消毒与灭菌中的培训和教育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医院感染是一个严重的公共卫生问题，而医疗器械是传播感染的主要途径之一。因此，器械的消毒与灭菌对于预防和控制医院感染至关重要。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医院感染科护士在器械消毒与灭菌中发挥着核心作用，他们负责确保所有医疗器械在使用前和使用后都得到适当的处理，以防止交叉感染和保护患者的安全。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详细介绍医院感染科护士在器械消毒与灭菌中的具体职责，包括器械的分类、清洗、消毒、灭菌和储存等流程。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消毒与灭菌流程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阐述护士如何对消毒与灭菌过程进行监测和质量控制，以确保其有效性和安全性。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监测与质量控制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探讨医院感染科护士在器械消毒与灭菌方面的培训和教育需求，以提高他们的专业知识和技能水平。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分析护士在器械消毒与灭菌中面临的挑战，如工作量大、时间紧迫等，并提出相应的解决方案和建议。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护士是医院感染防控的第一道防线，通过严格执行消毒和灭菌程序，确保医疗器械的安全使用。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第一道防线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感染监测与报告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护士负责监测患者感染情况，及时向医生报告并协助采取相应措施。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护士向患者和家属提供感染防控知识教育，提高他们对感染的认知和防范意识。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护士在医院感染防控中的地位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护士在器械消毒与灭菌中的职责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清洗与消毒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护士负责医疗器械的清洗、消毒和干燥工作，确保器械达到无菌状态。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灭菌操作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护士需掌握各种灭菌方法，如高压蒸汽灭菌、干热灭菌等，并根据器械类型和用途选择合适的灭菌方法。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护士对消毒和灭菌过程进行监测，记录相关参数和操作过程，确保消毒和灭菌效果符合要求。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与其他护士的协作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护士之间需相互协作，共同完成医疗器械的清洗、消毒和灭菌工作。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与医院其他部门的协作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护士与医院感染管理科、供应室等部门保持密切沟通，协调资源，共同推进医院感染防控工作。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与医生的协作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护士与医生紧密合作，共同制定和执行感染防控措施，确保患者安全。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护士与其他医务人员的协作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器械消毒与灭菌的基本知识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39" r="19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指用物理或化学方法消除或杀灭除芽孢以外的所有病原微生物，使其达到无害化的处理。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指用物理或化学方法杀灭全部微生物，包括致病的和非致病的，以及细菌芽孢的过程。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消毒与灭菌的定义和区别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利用高温使菌体蛋白质变性或凝固，代谢发生障碍，导致细菌死亡。包括煮沸法、流通蒸汽法、高压蒸汽灭菌法等。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用紫外线照射杀灭微生物的方法。一般用于空气和物体表面的消毒。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常见消毒与灭菌方法及其原理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紫外线消毒法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热力消毒灭菌法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将待消毒的物品浸没于装有消毒液的容器中，达到规定时间后取出。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用浸有消毒液的纱布或棉球擦拭物体表面。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擦拭法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用喷雾器将消毒液均匀喷洒在物体表面或空气中。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常见消毒与灭菌方法及其原理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器械消毒与灭菌的操作流程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消毒或灭菌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根据器械的材质、形状和耐受性选择合适的消毒或灭菌方法，确保达到规定的消毒或灭菌效果。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使用流动水或清洗机对器械进行彻底清洗，去除残留的血液、组织等有机物。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污染器械的分类与预处理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对使用后的污染器械进行初步清洗和分类，去除大颗粒污染物。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包装与标识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对消毒或灭菌后的器械进行包装，并标识消毒或灭菌日期、有效期等信息。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储存与发放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将包装好的器械存放在指定区域，按照有效期顺序进行发放使用。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https://d.book118.com/156124015041010040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2024-09-06T11:49:58.068</cp:lastPrinted>
  <dcterms:created xsi:type="dcterms:W3CDTF">2024-09-06T03:49:58Z</dcterms:created>
  <dcterms:modified xsi:type="dcterms:W3CDTF">2024-09-06T03:50:00Z</dcterms:modified>
</cp:coreProperties>
</file>