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477A2-22C8-4832-8535-F91965BDA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4EADB-2140-474D-BFC3-55AFE6D86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380C0-65F5-48E8-A38A-E8E66B32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1BDE9-903C-429C-9552-69A3195D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4743F0-BE03-481A-A781-00C296D7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4AF388-A836-413C-A98F-D5828A6C3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572F8-3FA0-47E0-A32B-AF0B54930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7DE36-5E41-440D-8EAB-0EE49F863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E54B5-4BBC-4783-85A4-9D5690B7C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658AF-3D66-41FB-A523-5F9B88BC7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06EB4-7F2F-4D27-BC2A-D05ACFF51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250512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平安公司保险现有客户与潜在客户对比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现有客户定义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已购买平安公司保险产品并签订保险合同的客户。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已享受过平安公司保险服务，对平安公司有一定认知和信任的客户。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已建立完整的客户档案，有稳定的续保和增保意愿的客户。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对平安公司保险产品和服务有一定了解，但尚未建立信任的客户。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具备一定潜力和可转化性，通过一定的营销策略和手段可转化为实际客户的客户。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27" r="9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未购买过平安公司保险产品，但有保险需求的客户。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潜在客户定义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客户规模对比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现有客户规模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平安公司现有客户数量庞大，已签订保险合同的客户数量稳定增长，且续保和增保意愿较高。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潜在客户规模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潜在客户数量相对较大，但转化难度较高，需要有针对性的营销策略和手段进行开发。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客户行为分析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保险产品选择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现有客户更倾向于购买全险，而潜在客户则更倾向于选择特定类型的保险，如旅游险、健康险等。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决策时间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现有客户通常在购买前深思熟虑，决策时间较长，而潜在客户则可能更快速地做出决策。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现有客户更倾向于通过保险代理人购买，而潜在客户则更倾向于线上渠道。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现有客户更倾向于续保，因为他们已经体验过平安公司的服务，对公司的信任度较高。而潜在客户可能对平安公司的信任度较低，需要更多的说服和引导。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续保意愿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平安公司可以通过定期发送提醒信息来提高现有客户的续保意愿，而对于潜在客户，则需要通过提供优惠和促销活动来吸引他们进行购买。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续保提醒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续保行为分析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退保原因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现有客户退保的原因可能是对服务不满意、需要更全面的保障或者财务问题等。而潜在客户可能因为对保险产品不感兴趣、无法满足其需求或者价格过高而退保。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退保处理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对于现有客户的退保，平安公司需要提供更加人性化的服务，如快速处理退保申请、提供合理的退款等。而对于潜在客户的退保，平安公司需要深入了解其需求和期望，以便改进产品和服务。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退保行为分析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客户需求对比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https://d.book118.com/156125051223010034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2024-09-04T08:44:31.016</cp:lastPrinted>
  <dcterms:created xsi:type="dcterms:W3CDTF">2024-09-04T00:44:31Z</dcterms:created>
  <dcterms:modified xsi:type="dcterms:W3CDTF">2024-09-04T00:44:33Z</dcterms:modified>
</cp:coreProperties>
</file>