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85DD4-A074-4D85-BB13-62983E82E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DFE2A-D1DC-42E3-B62C-3596EC0C2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70A1B-907C-43B4-A5DA-03208B47F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D4F6F-C28F-427A-9B0F-D2AB2BC80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4ACA86-CE2D-4991-8EAE-D899FA5BE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8AEDA0-E03E-40EB-A6C2-0276B0CC1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3143C5-CA04-47E8-A828-8B484D54E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C21AF-CB30-4B61-BDC3-31EBD0CA1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6DD25-459B-4C22-AB52-A99F2D13C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6497B-E12B-4F32-A489-4B31F2516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36278-A1E5-4C25-9AFC-98B03136D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2515511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土豆营养与健康知识讲座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土豆的营养价值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土豆对健康的好处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土豆的食用方法与搭配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土豆的选购与储存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土豆的健康食谱推荐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土豆的营养价值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34" r="193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540" r="1454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土豆中的营养成分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土豆富含碳水化合物，是人体主要的能量来源之一。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土豆中的膳食纤维有助于调节肠道功能，促进消化。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土豆含有一定量的维生素C，有助于增强免疫力。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土豆是一种富含钾元素的食物，有助于降低血压和维护心脏健康。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碳水化合物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膳食纤维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维生素C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钾元素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08" r="304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土豆的维生素C含量高于大米，而大米的碳水化合物含量高于土豆。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与大米相比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土豆的钾元素含量高于番茄，而番茄的维生素C含量高于土豆。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与番茄相比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土豆与其他食物的营养对比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土豆的营养吸收与利用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烹饪方式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不同的烹饪方式对土豆中营养成分的保留和吸收有影响。例如，蒸、煮和烤等烹饪方式比炸更能保留土豆中的营养成分。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搭配食物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与其他食物搭配食用，如肉类、蔬菜等，可以促进土豆中营养成分的吸收和利用。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不同人的消化吸收能力不同，对土豆中营养成分的吸收和利用也有所差异。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土豆对健康的好处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土豆富含钾元素，有助于降低血压，预防心血管疾病。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土豆是膳食中钾的重要来源，而钾元素有助于维持血压的正常水平。通过摄入足够的钾，可以降低患高血压和心血管疾病的风险。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土豆与心血管健康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土豆中的膳食纤维有助于控制血糖，适合糖尿病患者食用。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土豆中的膳食纤维可以减缓食物在肠道中的消化速度，从而帮助控制血糖水平的波动。对于糖尿病患者来说，适量食用土豆可以作为饮食的一部分，有助于管理血糖。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土豆与糖尿病管理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土豆中的淀粉主要为抗性淀粉，不易被人体消化吸收，有助于控制体重。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抗性淀粉在土豆中含量较高，这种淀粉在人体内难以消化吸收，因此不会导致热量摄入过多。适量食用土豆可以增加饱腹感，有助于控制体重。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土豆与体重控制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土豆中的膳食纤维有助于促进肠道蠕动，预防便秘和肠道疾病。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土豆中的膳食纤维可以增加粪便体积，促进肠道蠕动，从而预防便秘和其他肠道问题。此外，膳食纤维还有助于维持肠道微生物平衡，对整体消化系统健康有益。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土豆与消化系统健康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土豆的食用方法与搭配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4301" r="2430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蒸煮是保留土豆营养价值的最佳烹饪方式，能够最大程度地保留土豆中的维生素和矿物质。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烤制土豆时，可以添加一些调味料和香料，使土豆更加美味可口。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烤制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炒制土豆时，应先将土豆切成丝或块状，再与其他蔬菜或肉类一起翻炒。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炒制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土豆可以作为炖汤的主要食材，搭配其他蔬菜或肉类一起炖煮，营养丰富。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炖汤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土豆的烹饪方式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https://d.book118.com/156125155111010040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2024-09-06T18:44:42.690</cp:lastPrinted>
  <dcterms:created xsi:type="dcterms:W3CDTF">2024-09-06T10:44:42Z</dcterms:created>
  <dcterms:modified xsi:type="dcterms:W3CDTF">2024-09-06T10:44:44Z</dcterms:modified>
</cp:coreProperties>
</file>