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19C79-EF57-4C91-A0E7-0683BFF1B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D00E8-C301-484F-9EA5-9398D8967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5684BC-25B0-4744-8737-DF7485F7E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0C020-7C5F-4578-9F88-487705C4E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F8ABA2-7D6B-4632-A51D-288626466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B8733E-DDB1-4A87-85C1-31BD02060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BE095E-659F-404B-BDB4-0F8D397A1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1216EB-8825-43D6-9684-C1AEF3376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0A78E-2334-458D-9547-D31C0CE25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7F5E6-A7A2-48E5-903E-F99806A50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3FFB5-1B72-4B6F-94DA-816BD9437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13314401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节能环保筑路技术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筑路技术节能环保概述
 节能环保筑路技术原理
 筑路材料选择与环保
 筑路工艺节能优化
 筑路机械节能与环保
 筑路施工噪声与尘土控制
 节能环保筑路技术应用案例
 节能环保筑路技术前景展望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筑路技术节能环保概述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节能环保筑路技术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筑路技术节能环保概述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节能环保筑路技术的重要性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1.环保成为全球发展趋势，筑路工程需遵循环保原则。</a:t>
            </a:r>
          </a:p>
          <a:p>
            <a:r>
              <a:t>2.节能环保筑路技术可提高工程效益，降低维护成本。</a:t>
            </a:r>
          </a:p>
          <a:p>
            <a:r>
              <a:t>3.应用节能环保技术可提升企业形象，展示社会责任。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节能环保筑路技术的应用范围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1.应用于道路、桥梁、隧道等各类筑路工程。</a:t>
            </a:r>
          </a:p>
          <a:p>
            <a:r>
              <a:t>2.涉及土方工程、路面工程、绿化工程等多个方面。</a:t>
            </a:r>
          </a:p>
          <a:p>
            <a:r>
              <a:t>3.可与其他工程技术结合，形成综合性节能环保解决方案。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筑路技术节能环保概述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节能环保筑路技术的设计理念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1.强调与自然和谐共生，充分利用原地形地貌。</a:t>
            </a:r>
          </a:p>
          <a:p>
            <a:r>
              <a:t>2.注重资源循环利用，减少废弃物排放。</a:t>
            </a:r>
          </a:p>
          <a:p>
            <a:r>
              <a:t>3.优先选用低碳、可再生材料，降低能源消耗。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节能环保筑路技术的施工工艺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1.采用预制装配式施工，减少现场作业量。</a:t>
            </a:r>
          </a:p>
          <a:p>
            <a:r>
              <a:t>2.运用信息化技术，优化施工流程，提高施工效率。</a:t>
            </a:r>
          </a:p>
          <a:p>
            <a:r>
              <a:t>3.加强施工现场管理，降低噪音、粉尘等污染。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筑路技术节能环保概述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节能环保筑路技术的经济效益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1.降低工程成本，提高性价比。</a:t>
            </a:r>
          </a:p>
          <a:p>
            <a:r>
              <a:t>2.减少后期维护费用，延长道路使用寿命。</a:t>
            </a:r>
          </a:p>
          <a:p>
            <a:r>
              <a:t>3.提升企业的市场竞争力，获取更多市场份额。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节能环保筑路技术的未来发展趋势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1.新材料、新技术不断涌现，推动节能环保技术发展。</a:t>
            </a:r>
          </a:p>
          <a:p>
            <a:r>
              <a:t>2.智能化、绿色化成为筑路工程的发展方向。</a:t>
            </a:r>
          </a:p>
          <a:p>
            <a:r>
              <a:t>3.政策支持力度加大，节能环保筑路市场前景广阔。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节能环保筑路技术原理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节能环保筑路技术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节能环保筑路技术原理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节能环保筑路技术的概述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1.节能环保筑路技术是一种新型的、高效的、环保的道路建设技术，旨在减少能源消耗和环境污染。</a:t>
            </a:r>
          </a:p>
          <a:p>
            <a:r>
              <a:t>2.该技术利用先进的材料、工艺和设备，提高了道路的耐用性、稳定性和安全性。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节能环保筑路技术的材料选择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1.选择具有高强度、高稳定性、长寿命的道路材料，如环保沥青、高性能混凝土等。</a:t>
            </a:r>
          </a:p>
          <a:p>
            <a:r>
              <a:t>2.采用可回收利用的材料，提高资源的利用率，减少浪费。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节能环保筑路技术原理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节能环保筑路技术的施工工艺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1.采用预制装配式施工工艺，减少现场施工的时间和工作量，提高效率。</a:t>
            </a:r>
          </a:p>
          <a:p>
            <a:r>
              <a:t>2.采用机械化、自动化程度高的设备，减少人力投入，降低施工成本。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节能环保筑路技术的能源利用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1.利用太阳能、地热能等可再生能源，减少化石能源的使用。</a:t>
            </a:r>
          </a:p>
          <a:p>
            <a:r>
              <a:t>2.采用节能型设备和技术，降低能源消耗，提高能源利用效率。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节能环保筑路技术原理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节能环保筑路技术的环境保护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1.减少施工过程中的扬尘、噪声和废水等污染，保护周边环境。</a:t>
            </a:r>
          </a:p>
          <a:p>
            <a:r>
              <a:t>2.加强道路养护和维护，延长道路使用寿命，减少废弃物的产生。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节能环保筑路技术的经济效益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1.节能环保筑路技术提高了道路的建设质量和效率，减少了维护成本。</a:t>
            </a:r>
          </a:p>
          <a:p>
            <a:r>
              <a:t>2.该技术利用了可再生资源和节能技术，降低了能源消耗和环境污染，提高了经济效益和社会效益。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筑路材料选择与环保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节能环保筑路技术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筑路材料选择与环保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1.环保筑路材料具有显著的环保优势，可有效降低筑路工程对环境的影响。</a:t>
            </a:r>
          </a:p>
          <a:p>
            <a:r>
              <a:t>2.使用可再生或可回收材料，提高资源的利用率，减少浪费。</a:t>
            </a:r>
          </a:p>
          <a:p>
            <a:r>
              <a:t>3.选择具有长寿命和低维护需求的材料，减少后期养护成本和环境影响。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常用环保筑路材料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1.利用工业废弃物和副产品作为筑路材料，如粉煤灰、矿渣等。</a:t>
            </a:r>
          </a:p>
          <a:p>
            <a:r>
              <a:t>2.采用环保型沥青混凝土，具有优良的路用性能和环保效益。</a:t>
            </a:r>
          </a:p>
          <a:p>
            <a:r>
              <a:t>3.应用生物降解材料，如生物塑料和生物沥青，降低对环境的影响。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环保筑路材料的重要性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筑路材料选择与环保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筑路材料的生产与运输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1.优化筑路材料的生产工艺，降低能耗和排放。</a:t>
            </a:r>
          </a:p>
          <a:p>
            <a:r>
              <a:t>2.利用现代物流技术，合理规划运输路线，减少运输过程中的能源消耗和排放。</a:t>
            </a:r>
          </a:p>
          <a:p>
            <a:r>
              <a:t>3.加强生产过程中的废弃物回收和处理，实现生产过程的零排放。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筑路材料的施工与养护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1.采用先进的施工技术，减少施工过程中的材料浪费和环境污染。</a:t>
            </a:r>
          </a:p>
          <a:p>
            <a:r>
              <a:t>2.加强施工现场管理，确保施工材料的安全存放和使用。</a:t>
            </a:r>
          </a:p>
          <a:p>
            <a:r>
              <a:t>3.推行预防性养护，延长道路使用寿命，减少后期养护对环境的影响。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筑路材料选择与环保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环保筑路材料的政策与法规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1.加强政策引导，推广环保筑路材料的应用。</a:t>
            </a:r>
          </a:p>
          <a:p>
            <a:r>
              <a:t>2.建立健全相关法规和标准，规范环保筑路材料的生产、运输和使用。</a:t>
            </a:r>
          </a:p>
          <a:p>
            <a:r>
              <a:t>3.加强监管力度，确保环保筑路材料的质量和环保效益。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环保筑路材料的发展趋势与前景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1.随着环保意识的提高和技术的进步，环保筑路材料的应用将更加广泛。</a:t>
            </a:r>
          </a:p>
          <a:p>
            <a:r>
              <a:t>2.未来将更加注重材料的可持续性和循环利用，提高资源的利用效率。</a:t>
            </a:r>
          </a:p>
          <a:p>
            <a:r>
              <a:t>3.环保筑路材料的发展将促进筑路工程的绿色化和可持续发展。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https://d.book118.com/156133144015010041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筑路技术节能环保概述</vt:lpstr>
      <vt:lpstr> 筑路技术节能环保概述</vt:lpstr>
      <vt:lpstr> 筑路技术节能环保概述</vt:lpstr>
      <vt:lpstr> 筑路技术节能环保概述</vt:lpstr>
      <vt:lpstr> 节能环保筑路技术原理</vt:lpstr>
      <vt:lpstr> 节能环保筑路技术原理</vt:lpstr>
      <vt:lpstr> 节能环保筑路技术原理</vt:lpstr>
      <vt:lpstr> 节能环保筑路技术原理</vt:lpstr>
      <vt:lpstr> 筑路材料选择与环保</vt:lpstr>
      <vt:lpstr> 筑路材料选择与环保</vt:lpstr>
      <vt:lpstr> 筑路材料选择与环保</vt:lpstr>
      <vt:lpstr> 筑路材料选择与环保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2024-09-07T19:40:56.607</cp:lastPrinted>
  <dcterms:created xsi:type="dcterms:W3CDTF">2024-09-07T11:40:56Z</dcterms:created>
  <dcterms:modified xsi:type="dcterms:W3CDTF">2024-09-07T11:40:58Z</dcterms:modified>
</cp:coreProperties>
</file>