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80035-EE22-4F7D-A4E3-4D7EBD2D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176AD-9987-41CB-9AED-60F18C55E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0D391-2CA3-4FB3-A52A-CDB2FF71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922C5-F2E9-4D63-890B-5533C2D19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79E4B-B1E3-494F-BBF7-471CB915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0174D-DC93-44E0-A284-B61D2DC6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EE270-C991-46E0-B8E1-307C009F1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7A19D-EB6F-45F2-95C4-18E0B22E3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1D59A-5E88-42B1-987D-35A7CD45C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A6AB3-853F-4AD6-B3C6-2BD8379B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20DFD-4A2C-48F0-B81E-B6725113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3315501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妇科门诊护理查房PPT课件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2023-12-28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妇科门诊概述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护理查房的优化和改进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提高妇科门诊护理质量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通过护理查房，可以发现和解决护理工作中的问题，提高护理质量，保障患者的安全和舒适。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促进护理人员交流与合作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护理查房可以提供一个平台，让不同科室的护理人员相互交流、分享经验，促进合作，提高整体护理水平。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提升护理人员专业素养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通过护理查房，护理人员可以了解最新的护理理念和技术，提高自身专业素养，更好地为患者服务。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通过护理查房，可以及时发现和解决护理工作中的问题，减少护理差错和事故的发生，保障患者的安全。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通过护理查房，可以了解患者的需求和意见，及时改进护理工作，提高患者满意度。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通过护理查房，可以发现和总结护理实践中的经验和问题，为学科发展提供有益的参考和借鉴。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查房的重要性和意义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妇科门诊概述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妇科门诊主要负责女性的生殖系统疾病的诊疗，包括但不限于月经不调、宫颈疾病、子宫肌瘤、卵巢囊肿等。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妇科门诊还提供孕前检查、产前检查、计划生育等服务，以及性传播疾病的筛查和治疗。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30" b="2183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此外，妇科门诊还承担着女性健康教育和预防保健的工作，如定期的妇科检查、乳腺癌和宫颈癌的筛查等。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妇科门诊的服务范围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00" r="3310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妇科门诊的常见疾病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包括月经周期不规律、月经量过多或过少、痛经等问题。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如宫颈糜烂、宫颈息肉、宫颈癌等。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一种常见的良性肿瘤，可导致子宫出血、腹痛等症状。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包括生理性囊肿和病理性囊肿，需要定期观察或手术治疗。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月经不调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宫颈疾病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妇科门诊涉及女性的私密部位，因此需要特别注意隐私保护，确保患者信息不被泄露。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妇科疾病往往与女性的心理状态密切相关，因此心理护理也是妇科门诊护理的重要内容。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妇科门诊的护理需要具备专业的医学知识和技能，能够应对各种复杂的病情和手术。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妇科门诊需要提供人性化的服务，如耐心解答患者问题、提供舒适的就诊环境等，以增加患者的满意度和信任度。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人性化服务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妇科门诊的护理特点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确保查房所需的病例资料、护理记录、检查报告等齐全，以便于全面了解患者情况。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资料准备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确保查房环境安静、整洁，避免干扰，为查房创造良好的氛围。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参与查房的护理人员应具备相应的专业知识和技能，了解查房的目的和要求。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查房前的准备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在查房过程中，护理人员应注重与患者的沟通，关注患者的感受，保护患者隐私。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密切观察患者的生命体征、病情变化，及时发现并处理异常情况。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与其他医护人员密切配合，共同完成查房任务，提高工作效率。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查房中的注意事项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https://d.book118.com/156133155014010031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2024-08-29T11:03:09.102</cp:lastPrinted>
  <dcterms:created xsi:type="dcterms:W3CDTF">2024-08-29T03:03:09Z</dcterms:created>
  <dcterms:modified xsi:type="dcterms:W3CDTF">2024-08-29T03:03:11Z</dcterms:modified>
</cp:coreProperties>
</file>