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F79EC1-BA6E-4ACA-B265-90E0109A9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2EC97-FC3C-486C-8A9A-8B3FA4495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BDF382-B16D-417D-B0EA-5B0D66B12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C21120-ED6E-4AB7-9D5E-14856E6F1D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2870BA-E089-490F-B71F-680FA4F518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24BB3D-0819-47D7-B9B1-012AAF9C1B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9EFBDC-5CE2-44B8-844F-4A7EB9D5D7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679E47-A0E9-4CEF-937B-093C7CD695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4B701C-19D7-4CAD-B160-864BC2995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DF87EE-FB3B-48ED-927C-98ADCED5E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FAEF2-6E34-4A41-ABC9-58602A626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3413500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心理健康公约意义</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汇报人：XXX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心理健康公约的概念和重要性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心理健康公约的实施和推广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心理健康公约对个人和社会的影响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心理健康公约是指一系列旨在促进和维护公众心理健康的规范和准则。</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心理健康公约涵盖了从个体到社区的各个层面，旨在提高人们对心理健康的认识和重视，并提供相应的支持和保障。</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9496" r="94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随着社会的发展和人们生活节奏的加快，心理健康问题日益凸显，成为影响人们生活质量的重要因素之一。</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心理健康公约的制定和实施，旨在提高公众对心理健康的关注和重视，促进心理健康服务的普及和发展，为人们的身心健康提供有力保障。</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心理健康公约的概念和重要性</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心理健康公约是指由政府、组织或个人为促进和维护公众心理健康而制定的规范和准则。它旨在通过提供指导原则和行为标准，保障公民的心理健康权益，促进社会的和谐与稳定。</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心理健康公约通常包括一系列的条款和规定，涉及心理健康的各个方面，如心理疾病的预防、治疗、康复以及心理健康的宣传和教育等。</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心理健康公约的定义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提高公众对心理健康的认识和理解，促进心理健康的普及和宣传。</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维护和保障公民的心理健康权益，预防和减少心理疾病的发生。</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心理健康公约的目标和宗旨</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规范和引导心理健康服务提供者的行为，保障服务质量和安全。</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促进社会的和谐与稳定，推动人类社会的进步和发展。</a:t>
            </a:r>
            <a:endParaRPr lang="en-US" sz="1100"/>
          </a:p>
        </p:txBody>
      </p:sp>
      <p:pic>
        <p:nvPicPr>
          <p:cNvPr id="30" name="Picture 30"/>
          <p:cNvPicPr>
            <a:picLocks noChangeAspect="1"/>
          </p:cNvPicPr>
          <p:nvPr/>
        </p:nvPicPr>
        <p:blipFill>
          <a:blip r:embed="rId2"/>
          <a:srcRect l="13792" r="13792"/>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9000" r="9000"/>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009" r="1500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03" r="1880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392" b="392"/>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15" name="TextBox 15"/>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16" name="TextBox 16"/>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心理健康公约的意义和价值</a:t>
            </a:r>
          </a:p>
        </p:txBody>
      </p:sp>
      <p:sp>
        <p:nvSpPr>
          <p:cNvPr id="38" name="TextBox 38"/>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有助于提高公众对心理健康的重视程度，促进社会的整体健康水平。</a:t>
            </a:r>
          </a:p>
        </p:txBody>
      </p:sp>
      <p:sp>
        <p:nvSpPr>
          <p:cNvPr id="39" name="TextBox 3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有利于规范和引导心理健康服务行业的发展，提高服务质量和安全性。</a:t>
            </a:r>
          </a:p>
        </p:txBody>
      </p:sp>
      <p:sp>
        <p:nvSpPr>
          <p:cNvPr id="40" name="TextBox 40"/>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有助于维护和保障公民的心理健康权益，减少心理疾病的危害和影响。</a:t>
            </a:r>
          </a:p>
        </p:txBody>
      </p:sp>
      <p:sp>
        <p:nvSpPr>
          <p:cNvPr id="41" name="TextBox 41"/>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有利于促进社会的和谐与稳定，推动人类社会的可持续发展。</a:t>
            </a:r>
          </a:p>
        </p:txBody>
      </p:sp>
      <p:sp>
        <p:nvSpPr>
          <p:cNvPr id="42" name="TextBox 42"/>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心理健康公约的实施和推广</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加强培训和教育</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为相关人员提供心理健康方面的培训和教育，提高其专业知识和技能水平，确保公约的有效实施。</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加强合作与交流</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与其他相关机构、组织或个人加强合作与交流，共同推进公约的实施和推广工作。</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建立监测和评估机制</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建立有效的监测和评估机制，定期对公约的实施情况进行检查和评估，及时发现问题并采取改进措施。</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制定具体实施计划</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solidFill>
                <a:latin typeface="Microsoft Yahei"/>
                <a:ea typeface="Microsoft Yahei"/>
                <a:cs typeface="Microsoft Yahei"/>
              </a:rPr>
              <a:t>根据公约的目标和要求，制定详细的实施计划，包括时间表、任务分工和资源安排等。</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实施策略和方法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https://d.book118.com/156134135002010100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2024-09-23T18:14:26.374</cp:lastPrinted>
  <dcterms:created xsi:type="dcterms:W3CDTF">2024-09-23T10:14:26Z</dcterms:created>
  <dcterms:modified xsi:type="dcterms:W3CDTF">2024-09-23T10:14:28Z</dcterms:modified>
</cp:coreProperties>
</file>