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F714976-7B4F-4D22-BE9A-8DA07AAA2E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F0F816-7AE4-46E9-B8CA-C4E6B03C87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3AA3B4A-05E4-444E-9AC2-6B904886C7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4854821-2154-4F16-A36F-8D2D73326A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4EE3380-D313-4909-A8A9-8F7B2BD1AE3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ADB0BD5-5E4B-416A-80A7-B9367038AC8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1E9BD83-0CE9-4F38-B7C2-7AA1874A2BE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7AEB63-148F-41EA-8F6D-5C9E5D7DC8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35D44A-CF5A-470B-AB6C-8E34266A31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D94126-8099-45CF-BC7D-55DF65A441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F08071-7103-4EB3-8DC4-6036121FED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2.jpeg" /><Relationship Id="rId6"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6.jpeg" /><Relationship Id="rId3" Type="http://schemas.openxmlformats.org/officeDocument/2006/relationships/image" Target="../media/image27.jpeg" /><Relationship Id="rId4" Type="http://schemas.openxmlformats.org/officeDocument/2006/relationships/image" Target="../media/image28.jpeg" /><Relationship Id="rId5"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6141224040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孕妇与乳母的营养需求与心理健康的连接</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2024-02-05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孕妇与乳母特殊生理阶段概述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孕妇与乳母营养需求分析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心理健康对孕妇和乳母影响探究</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营养与心理健康相互关系剖析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孕期和哺乳期常见问题解答</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孕妇与乳母特殊生理阶段概述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596741"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孕妇在怀孕期间，生理上会发生一系列显著变化，如子宫扩大、乳腺发育、体重增加等。</a:t>
            </a:r>
          </a:p>
        </p:txBody>
      </p:sp>
      <p:sp>
        <p:nvSpPr>
          <p:cNvPr id="3" name="TextBox 3"/>
          <p:cNvSpPr txBox="1"/>
          <p:nvPr/>
        </p:nvSpPr>
        <p:spPr>
          <a:xfrm>
            <a:off x="4346575"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孕妇的内分泌系统也会发生调整，如雌激素和孕激素水平的显著升高。</a:t>
            </a:r>
          </a:p>
        </p:txBody>
      </p:sp>
      <p:sp>
        <p:nvSpPr>
          <p:cNvPr id="4" name="TextBox 4"/>
          <p:cNvSpPr txBox="1"/>
          <p:nvPr/>
        </p:nvSpPr>
        <p:spPr>
          <a:xfrm>
            <a:off x="8079695"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这些生理变化对孕妇的营养需求和心理健康都有重要影响。</a:t>
            </a:r>
          </a:p>
        </p:txBody>
      </p:sp>
      <p:pic>
        <p:nvPicPr>
          <p:cNvPr id="5" name="Picture 5"/>
          <p:cNvPicPr>
            <a:picLocks noChangeAspect="1"/>
          </p:cNvPicPr>
          <p:nvPr/>
        </p:nvPicPr>
        <p:blipFill>
          <a:blip r:embed="rId2"/>
          <a:srcRect t="12500" b="12500"/>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25875" b="25875"/>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孕妇生理特点及变化</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2500" r="12500"/>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乳母在哺乳期间，乳腺会进一步发育，以产生和分泌乳汁。</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乳母的体重在哺乳期间可能会逐渐减轻，但也需要额外的营养支持以维持乳汁的质量和产量。</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乳母的生理变化同样会影响其营养需求和心理健康状态。</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乳母生理特点及变化</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营养是维持孕妇和乳母生理健康的基础，对胎儿的生长发育和乳儿的健康成长至关重要。</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孕妇和乳母的心理健康同样重要，良好的心理状态有助于维持正常的生理功能，促进营养的吸收和利用。</a:t>
            </a:r>
          </a:p>
        </p:txBody>
      </p:sp>
      <p:pic>
        <p:nvPicPr>
          <p:cNvPr id="6" name="Picture 6"/>
          <p:cNvPicPr>
            <a:picLocks noChangeAspect="1"/>
          </p:cNvPicPr>
          <p:nvPr/>
        </p:nvPicPr>
        <p:blipFill>
          <a:blip r:embed="rId2"/>
          <a:srcRect t="16479" b="16479"/>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营养与心理健康之间存在密切联系，二者相辅相成，共同维护孕妇和乳母的整体健康。</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营养需求与心理健康重要性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孕妇与乳母营养需求分析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能量需求</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蛋白质需求</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脂肪需求</a:t>
            </a:r>
          </a:p>
        </p:txBody>
      </p:sp>
      <p:pic>
        <p:nvPicPr>
          <p:cNvPr id="5" name="Picture 5"/>
          <p:cNvPicPr>
            <a:picLocks noChangeAspect="1"/>
          </p:cNvPicPr>
          <p:nvPr/>
        </p:nvPicPr>
        <p:blipFill>
          <a:blip r:embed="rId2"/>
          <a:srcRect l="5556" r="5556"/>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12500" b="12500"/>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能量及宏量营养素需求</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孕妇和乳母需要额外的能量来支持胎儿的生长发育和乳汁的产生。能量的摄入量应根据个体情况、体重增长目标和身体活动水平进行调整。</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蛋白质是胎儿生长和乳汁产生的重要基础，孕妇和乳母应保证充足且优质的蛋白质摄入，如鱼、肉、蛋、奶等。</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适量的脂肪摄入对孕妇和乳母的健康及胎儿和婴儿的生长发育至关重要。应选择健康的脂肪来源，如橄榄油、鱼油等。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维生素和矿物质需求</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抗氧化营养素需求</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微量营养素需求及补充建议</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抗氧化营养素如维生素C、维生素E和硒等有助于保护孕妇和乳母免受氧化应激损害，可通过摄入新鲜水果和蔬菜等富含这些营养素的食物来补充。</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孕妇和乳母对维生素和矿物质的需求量有所增加，特别是叶酸、铁、钙、维生素D等。应通过多样化的膳食和必要的补充剂来满足这些需求。</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膳食结构调整与优化策略</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增加餐次和食物种类</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孕妇和乳母应采用少量多餐的饮食方式，增加食物种类以获取全面的营养。</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注重膳食平衡</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合理搭配各类食物，确保膳食的平衡性，避免偏食或挑食。</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控制盐和糖的摄入量</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孕妇和乳母应限制盐和糖的摄入量，以降低患妊娠期高血压和糖尿病的风险。</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孕期反应严重时的营养支持</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针对孕期反应严重的孕妇，可提供清淡、易消化的食物，必要时采用静脉营养支持。</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乳母膳食调整与乳汁质量优化</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乳母应注重膳食调整，以提高乳汁质量，满足婴儿生长发育的需求。可增加富含优质蛋白质、钙、维生素A等营养素的食物摄入。</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慢性疾病患者的营养管理</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对于患有慢性疾病的孕妇和乳母，应在医生或营养师的指导下进行个性化的营养管理，确保母婴健康。</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特殊情况下营养支持方案</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心理健康对孕妇和乳母影响探究</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587" b="12587"/>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l="21810" r="21810"/>
          <a:stretch>
            <a:fillRect/>
          </a:stretch>
        </p:blipFill>
        <p:spPr>
          <a:xfrm>
            <a:off x="3561055" y="1563009"/>
            <a:ext cx="2465519" cy="2459823"/>
          </a:xfrm>
          <a:prstGeom prst="rect">
            <a:avLst/>
          </a:prstGeom>
        </p:spPr>
      </p:pic>
      <p:pic>
        <p:nvPicPr>
          <p:cNvPr id="4" name="Picture 4"/>
          <p:cNvPicPr>
            <a:picLocks noChangeAspect="1"/>
          </p:cNvPicPr>
          <p:nvPr/>
        </p:nvPicPr>
        <p:blipFill>
          <a:blip r:embed="rId4"/>
          <a:srcRect t="116" b="116"/>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t="116" b="116"/>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1117978"/>
          </a:xfrm>
          <a:prstGeom prst="rect">
            <a:avLst/>
          </a:prstGeom>
          <a:noFill/>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孕期与哺乳期的生理变化带来的压力。</a:t>
            </a:r>
            <a:endParaRPr lang="en-US" sz="1100"/>
          </a:p>
        </p:txBody>
      </p:sp>
      <p:sp>
        <p:nvSpPr>
          <p:cNvPr id="11" name="AutoShape 11"/>
          <p:cNvSpPr/>
          <p:nvPr/>
        </p:nvSpPr>
        <p:spPr>
          <a:xfrm>
            <a:off x="3586178" y="5054414"/>
            <a:ext cx="2415273" cy="1118235"/>
          </a:xfrm>
          <a:prstGeom prst="rect">
            <a:avLst/>
          </a:prstGeom>
          <a:noFill/>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对胎儿或婴儿健康的担忧。</a:t>
            </a:r>
            <a:endParaRPr lang="en-US" sz="1100"/>
          </a:p>
        </p:txBody>
      </p:sp>
      <p:sp>
        <p:nvSpPr>
          <p:cNvPr id="12" name="AutoShape 12"/>
          <p:cNvSpPr/>
          <p:nvPr/>
        </p:nvSpPr>
        <p:spPr>
          <a:xfrm>
            <a:off x="6264374" y="5054414"/>
            <a:ext cx="2415273" cy="1118235"/>
          </a:xfrm>
          <a:prstGeom prst="rect">
            <a:avLst/>
          </a:prstGeom>
          <a:noFill/>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家庭关系、工作与经济状况的变动。</a:t>
            </a:r>
            <a:endParaRPr lang="en-US" sz="1100"/>
          </a:p>
        </p:txBody>
      </p:sp>
      <p:sp>
        <p:nvSpPr>
          <p:cNvPr id="13" name="AutoShape 13"/>
          <p:cNvSpPr/>
          <p:nvPr/>
        </p:nvSpPr>
        <p:spPr>
          <a:xfrm>
            <a:off x="8942570" y="5054414"/>
            <a:ext cx="2415273" cy="1118235"/>
          </a:xfrm>
          <a:prstGeom prst="rect">
            <a:avLst/>
          </a:prstGeom>
          <a:noFill/>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长期或严重的心理压力可能导致早产、低出生体重、乳汁分泌减少等不良影响。</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心理压力来源及危害认识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结合孕妇和乳母的具体情况，选择合适的评估指标，如情绪状态、睡眠质量、社会支持等。</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定期进行评估，以及时发现和干预心理问题。</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采用专业的心理健康评估量表，如焦虑自评量表（SAS）、抑郁自评量表（SDS）等。</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心理健康评估方法与指标选择</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2500" r="12500"/>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提供心理咨询与支持，帮助孕妇和乳母调整心态、缓解压力。</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针对严重心理问题，如孕期抑郁、产后抑郁等，进行专业的心理治疗。</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通过对比干预前后的评估结果，评价干预措施的有效性。</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心理问题干预措施及效果评价</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https://d.book118.com/156141224040010045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2024-09-13T22:02:39.518</cp:lastPrinted>
  <dcterms:created xsi:type="dcterms:W3CDTF">2024-09-13T14:02:39Z</dcterms:created>
  <dcterms:modified xsi:type="dcterms:W3CDTF">2024-09-13T14:02:41Z</dcterms:modified>
</cp:coreProperties>
</file>