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9977B-649D-4B5B-A315-EEE1C49A3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29D5C-A1BF-463C-8021-BDCFF6D63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644B5-63B3-48C6-AD44-89BAC59E7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843B1-C3C4-4C91-A1D2-896FAF82E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FB6E6B-0D2C-4CAF-AFCC-C52A2AFF1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0277BF-6543-42BA-A14F-388F05989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F42BAC-E2F3-4A83-8A19-9202C42B5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2C43F-95F8-4AA7-89CE-781999CDA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93B83-20BB-48CC-9CCB-869606736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F15C5-07EA-4DCA-8371-58CDAE7F6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1BAE2-A6B8-4D72-9E49-4346B8AF0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4222201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安全生产法律法规与安全基础知识培训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安全生产检查与隐患排查治理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应急管理与救援体系建设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规定了安全生产的基本原则、制度、监管措施和法律责任等。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相关行政法规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92" r="18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如《生产安全事故报告和调查处理条例》等，对安全生产的具体方面进行了详细规定。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各地根据实际情况制定的安全生产相关法规，具有地域性特点。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国家安全生产法律法规体系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明确各级管理人员和操作人员的安全职责，实现安全生产人人有责。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333" b="33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针对各岗位、各工种制定的安全操作规范，确保员工正确、安全地进行生产操作。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为应对突发事件制定的一系列应急措施和救援方案，旨在降低事故损失。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应急救援预案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企业安全生产规章制度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遵守规章制度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接受培训教育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正确使用防护用品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享有安全权益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员工安全生产职责与权益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严格遵守企业的安全生产规章制度和操作规程，确保自身和他人的安全。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积极参加各类安全生产培训和教育活动，提高自身的安全意识和操作技能。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正确佩戴和使用劳动防护用品，降低生产过程中的职业危害风险。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依法享有获得安全生产保障、参与安全管理、提出安全建议等权益。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63" r="334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识别生产过程中存在的各种危险源，如设备故障、化学品泄漏、火灾等。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对辨识出的危险源进行定量或定性评估，确定其可能性和后果严重程度，为制定相应的安全措施提供依据。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危险源辨识与风险评估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2" r="13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采取工程技术措施和管理措施，消除或控制危险源，防止事故发生。如使用安全设备、建立安全管理制度等。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制定应急预案，明确应急处置程序和救援措施，确保在事故发生时能够迅速、有效地进行救援，减少人员伤亡和财产损失。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安全防护措施与应急救援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制定各岗位的安全操作规程，明确操作步骤、安全要求和禁止事项，确保员工能够正确、安全地进行操作。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提醒员工在操作过程中需要注意的安全事项，如佩戴个人防护用品、遵守安全规定等。同时，强调员工之间的互相监督和协作，共同维护生产安全。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安全生产实践案例分析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某化工厂爆炸事故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事故经过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描述事故发生的时间、地点、人员伤亡和财产损失情况。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剖析事故发生的直接原因和间接原因，如设备故障、操作失误、安全管理不到位等。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某建筑工地坍塌事故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事故经过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描述事故发生的过程和后果，包括人员伤亡、救援情况等。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分析事故发生的根本原因和直接原因，如设计缺陷、施工质量问题、监管不力等。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典型事故案例剖析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事故原因调查与责任追究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事故原因调查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调查程序：介绍事故原因调查的程序和步骤，包括现场勘查、询问相关人员、技术鉴定等。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调查方法：阐述事故原因调查的方法和技术，如故障树分析、事件树分析等。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责任主体：明确事故责任主体，包括企业、政府部门、个人等。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法律责任：阐述相关法律责任和处罚措施，如刑事责任、行政责任等。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责任追究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建立健全安全管理制度和操作规程，加强安全培训和教育。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定期开展安全检查和隐患排查，及时发现和消除安全隐患。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预防措施及经验教训总结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https://d.book118.com/156142222012010042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2024-09-09T06:55:51.198</cp:lastPrinted>
  <dcterms:created xsi:type="dcterms:W3CDTF">2024-09-08T22:55:51Z</dcterms:created>
  <dcterms:modified xsi:type="dcterms:W3CDTF">2024-09-08T22:55:53Z</dcterms:modified>
</cp:coreProperties>
</file>