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18DF07-EFCB-4417-8C0B-5F7A0A92D0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E97BF9-3D24-42A7-8EA3-F946BC0B85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CA3B35-39EE-4872-821D-0C84971A54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295223-E1EE-46D6-886F-BC526E9C87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D086CB6-491C-4DB6-A325-2DE45C23E2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682F6E5-9093-4EFC-BC34-79A401FF07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4CBA902-88B1-4803-B980-D909131568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833B58-1E9F-443C-A53D-6FF6E0DBF1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9DF3A5-29A5-4D5C-A11B-2AC939B222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255EEE-8D8B-4E62-8630-CC2A63F6AE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F64326-391B-450E-8791-3409188D89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56143015011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78406" y="3807625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1950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63747" y="1807375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新生儿保育与教育的内容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90367"/>
            <a:ext cx="5811370" cy="425360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新生儿保育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新生儿心理发展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新生儿教育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新生儿常见问题与应对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新生儿保育与教育注意事项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新生儿保育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51" r="3255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新生儿最理想的食品是母乳，它能够提供充足的营养，增强宝宝的免疫力。母乳喂养有助于建立亲子关系，促进宝宝情感发展。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母乳喂养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如果无法母乳喂养，可以选择适合宝宝的婴儿配方奶。人工喂养时要注意卫生，严格遵循奶粉的冲调说明，避免过浓或过稀。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人工喂养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喂养与哺乳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睡眠时间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新生儿每天需要大约16-20小时的睡眠，白天和夜晚的睡眠时间大致相等。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作息规律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建立规律的作息时间，有助于宝宝的生长发育。尽量保持固定的喂奶和睡觉时间，有助于培养宝宝的生物钟。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睡眠与作息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5479" r="15479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每天为宝宝洗澡，保持皮肤清洁。定期修剪指甲，防止抓伤自己。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清洁卫生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为宝宝选择舒适、柔软的衣物。保持室内空气新鲜，温度和湿度适宜。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衣物与环境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日常护理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按照医生建议的时间，定期带宝宝进行健康检查，监测生长发育情况。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根据国家免疫规划，按时给宝宝接种疫苗，预防常见的儿童疾病。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健康检查与预防接种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预防接种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新生儿心理发展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0136" b="2013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7687" b="2768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感知觉发展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视觉发展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新生儿出生时就有光感，随着年龄增长，视觉系统逐渐发育，能够识别颜色和形状，并追踪移动的物体。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听觉发展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新生儿出生时听力已经发育，能够感知声音的响度和方向，随着年龄增长，能够分辨不同的声音和语音。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触觉发展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新生儿通过触摸来探索周围环境，触觉是他们认识世界的重要方式之一。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新生儿虽然不会说话，但已经能够表达基本的情绪，如快乐、不安和痛苦。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情感表达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依恋关系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社会性互动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667" r="14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新生儿与主要照顾者之间会建立起依恋关系，这种关系对孩子的心理发展有重要影响。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新生儿开始对其他人的存在和行为产生反应，喜欢与人互动，如被拥抱和逗弄。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情感与社会性发展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新生儿通过不断的刺激和经验积累来学习新事物，虽然短期记忆有限，但长期记忆已经开始发展。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33792" r="3379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学习与记忆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新生儿已经开始有简单的思考过程，如对不同物体和声音的分辨和归类。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思维萌芽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9570" r="9570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新生儿通过感觉和运动活动来探索和认知世界，如抓握、听觉定位等。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感知运动能力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认知发展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https://d.book118.com/156143015011010051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2024-09-16T16:50:57.657</cp:lastPrinted>
  <dcterms:created xsi:type="dcterms:W3CDTF">2024-09-16T08:50:57Z</dcterms:created>
  <dcterms:modified xsi:type="dcterms:W3CDTF">2024-09-16T08:50:59Z</dcterms:modified>
</cp:coreProperties>
</file>