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244A71-62DD-4A8B-A726-C392EC5F8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3C382-0C82-41CD-BAA3-DB94E3A56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CF6A06-6E67-454A-B256-0348FA608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DB2855-FD5F-4251-AC74-8387AA311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4ED203-D663-40D5-85F3-DE10CE401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83E15C-F5F3-4A9D-8CDB-7590292649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9647DC-7395-4348-87AD-902B91D0DA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868A21-46E4-492C-9AB8-187E65D26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D6DDFC-1142-4935-99AE-92649A07A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4F166-DFBD-4F5C-8622-359B19618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C3B02-8BEF-46BD-B26E-32D9EB2BC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4302014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股权投资与私募基金行业的发展机会培训课件</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股权投资市场概述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私募基金行业概述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股权投资与私募基金关系解析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行业发展趋势预测与机遇挖掘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风险防范与监管政策解读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从业人员能力提升与职业道德建设</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股权投资市场概述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指通过购买非上市公司股份，以获得长期资本增值为主要目的的投资行为。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股权投资定义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高风险、高收益、长期性、专业性。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股权投资特点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股权投资定义及特点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市场规模巨大，投资领域广泛，投资回报丰厚，但市场波动较大。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市场规模迅速增长，政策环境不断完善，创新型企业大量涌现，投资机会丰富。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全球及中国股权投资市场现状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中国股权投资市场现状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全球股权投资市场现状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政策法规对股权投资市场的促进作用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政府出台一系列政策措施，鼓励创新创业，支持股权投资市场发展，为投资者提供更多投资机会。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政策法规对股权投资市场的规范作用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政府加强对股权投资市场的监管，规范市场秩序，保护投资者权益，促进市场健康稳定发展。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政策法规对股权投资市场影响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私募基金行业概述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私募基金定义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私募基金是指通过非公开方式向特定投资者募集资金，由基金管理人管理，基金托管人托管，为投资者的利益进行证券投资活动的基金。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私募基金分类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根据投资方向不同，私募基金可分为证券投资基金、股权投资基金、创业投资基金、其他类别私募基金等。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私募基金定义及分类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全球私募基金行业规模庞大，投资领域广泛，包括股票、债券、房地产、私募股权等。近年来，随着全球经济复苏和资本市场活跃，私募基金行业发展迅速。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全球私募基金行业现状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中国私募基金行业起步较晚，但发展迅速。目前，中国私募基金行业已经成为资本市场的重要组成部分，为投资者提供了多元化的投资渠道。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中国私募基金行业现状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全球及中国私募基金行业现状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政策法规概述</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各国政府对私募基金行业都制定了相应的政策法规进行监管。这些法规主要涉及基金募集、投资范围、信息披露、投资者保护等方面。</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对中国私募基金行业的影响</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近年来，中国政府出台了一系列政策法规，加强对私募基金行业的监管。这些政策法规的实施，有助于规范市场秩序，保护投资者利益，但同时也对私募基金行业的发展带来了一定的挑战。例如，严格的投资者适当性管理要求提高了投资者门槛，限制了部分投资者的参与；加强的信息披露要求增加了基金管理人的运营成本等。然而，从长远来看，这些政策法规的实施有助于促进私募基金行业的健康、稳定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政策法规对私募基金行业影响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股权投资与私募基金关系解析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在私募基金的投资组合中，股权投资通常占据主导地位，为投资者提供高风险高收益的投资机会。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主导地位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167" r="10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资产配置工具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价值创造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292" b="11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股权投资是私募基金实现资产配置多元化的重要工具，有助于降低投资风险。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通过股权投资，私募基金可以参与被投资企业的经营管理，提升企业价值，实现投资回报。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股权投资在私募基金中地位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行业前景</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企业竞争力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管理团队</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投资回报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私募基金对股权投资项目选择标准</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私募基金倾向于选择具有广阔市场前景和成长潜力的行业进行股权投资。</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被投资企业应具有独特的竞争优势和良好的盈利能力，以确保投资回报。</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私募基金非常关注被投资企业的管理团队，优先选择具有丰富经验和专业能力的团队。</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私募基金在选择股权投资项目时，会综合考虑投资回报率、投资期限和退出机制等因素。</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https://d.book118.com/156143020143010031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2024-08-30T06:41:57.878</cp:lastPrinted>
  <dcterms:created xsi:type="dcterms:W3CDTF">2024-08-29T22:41:57Z</dcterms:created>
  <dcterms:modified xsi:type="dcterms:W3CDTF">2024-08-29T22:41:59Z</dcterms:modified>
</cp:coreProperties>
</file>