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15F95-C96B-4BBE-B4E3-63907BB8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01796-78A5-435C-B57B-941B83DD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B2533-67EB-47E4-88D3-9DD705397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806A0-8E52-4949-8844-9EE71F904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B13CA-B4C5-4B48-9E34-ABF3DA176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F936B-1F31-45F1-88AF-87352532C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182CBA-1A4F-4EE1-A210-1D00E3ECF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963E4-A5F6-4651-BDB4-A183B052D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BD8DE-ED03-4E76-A887-D4C0D54B9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8A086-8670-4069-89FB-D54A7A300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BA223-5F68-46F3-A1BD-9D8A60F26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431021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质量通病原因及预防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质量通病概述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质量通病产生的原因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质量通病的预防措施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质量通病案例分析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质量通病预防的未来发展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质量通病概述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质量通病是指在建筑工程中经常发生的、普遍存在的一些质量问题。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具有普遍性、常见性和多发性，涉及面广，影响大，难以根除。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影响建筑物的正常使用和安全性能，缩短建筑物的使用寿命。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7375" r="273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增加维修、加固和改造的费用，造成资源浪费和经济效益损失。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影响建筑行业的声誉和可持续发展，阻碍建筑市场的健康发展。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质量通病的危害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按影响范围分类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可分为结构性质量通病和非结构性质量通病。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按形成原因分类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可分为材料质量通病、施工工艺质量通病、管理质量通病等。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按影响程度分类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可分为严重质量通病、中等质量通病和轻微质量通病。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质量通病的分类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质量通病产生的原因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设计考虑不周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设计时未能全面考虑实际使用需求和环境条件，导致产品在使用过程中出现各种问题。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设计标准不统一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设计中使用的标准、规范不一致，导致产品性能、安全性等方面存在缺陷。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设计变更随意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设计变更未经过充分评估和审核，导致产品出现质量波动或遗留隐患。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25" r="83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材料使用不当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材料在使用过程中未按照规定的工艺要求进行操作，导致产品质量出现问题。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材料质量不达标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采购的材料质量不符合标准或设计要求，导致产品性能下降或存在安全隐患。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材料存储不当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材料在存储过程中受到不良环境影响，如潮湿、高温等，导致材料性能下降或变质。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施工工艺不规范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施工过程中未按照规定的工艺流程和操作要求进行作业，导致产品质量出现问题。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施工人员技能不足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施工人员技能水平不足，无法正确掌握施工工艺和技术要求，导致产品质量出现问题。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施工监控不到位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施工过程中缺乏有效的监控和管理机制，导致施工质量无法得到保障。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质量管理松懈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企业质量管理松懈，未能对产品生产过程进行有效监控和管理，导致产品质量出现问题。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质量信息反馈不畅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质量信息反馈渠道不畅，无法及时发现和解决质量问题，导致问题扩大和恶化。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质量责任不明确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质量责任不明确，导致质量问题无法得到及时追溯和处理。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生产设备出现故障或维护不当，导致产品质量出现问题。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生产环境不良，如温度、湿度、清洁度等不符合要求，导致产品质量出现问题。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质量通病的预防措施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总结设计经验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对已出现的质量通病问题进行总结，分析其产生的原因，并在设计中采取相应的预防措施。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优化设计方案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通过采用新的设计理念、技术和方法，提高设计质量，减少质量通病的产生。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加强设计审查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对设计方案进行严格的审查，确保设计符合相关标准和规范，避免因设计缺陷导致质量通病。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设计预防措施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https://d.book118.com/156143102111010034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2024-09-03T14:27:16.337</cp:lastPrinted>
  <dcterms:created xsi:type="dcterms:W3CDTF">2024-09-03T06:27:16Z</dcterms:created>
  <dcterms:modified xsi:type="dcterms:W3CDTF">2024-09-03T06:27:18Z</dcterms:modified>
</cp:coreProperties>
</file>