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71BFED7-7661-4D41-8B3C-6A011FDF19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3A26434-78B5-420D-B3DF-17CA341EA4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9DB5D84-9FB8-4E08-97F5-BF1EBF7042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FDED1D4-7E29-4399-A225-10527BB1982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75BA39B-3AE3-439C-B8C0-D40F50F26B3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47564F8-A5C0-43EA-991B-5945F1E2DD2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89CE679-B0AF-4285-B0B0-80E19964D53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B093AC2-4AF4-4FE9-BA1A-99EA9D948D5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0937435-E173-42FE-A6F4-94D0BF2EC41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9029AF8-85E1-4D1B-8452-C6228D5214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B1258D8-151E-4E14-9C71-F73773B795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56143130133010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11708" y="1595439"/>
            <a:ext cx="57721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alpha val="100000"/>
                  </a:schemeClr>
                </a:solidFill>
                <a:latin typeface="Microsoft Yahei"/>
                <a:ea typeface="Microsoft Yahei"/>
                <a:cs typeface="Microsoft Yahei"/>
              </a:rPr>
              <a:t>混凝土结构工程施工量验收规范的学习</a:t>
            </a:r>
          </a:p>
        </p:txBody>
      </p:sp>
      <p:sp>
        <p:nvSpPr>
          <p:cNvPr id="3" name="TextBox 3"/>
          <p:cNvSpPr txBox="1"/>
          <p:nvPr/>
        </p:nvSpPr>
        <p:spPr>
          <a:xfrm>
            <a:off x="1245134" y="4864418"/>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汇报人：AA</a:t>
            </a:r>
          </a:p>
        </p:txBody>
      </p:sp>
      <p:sp>
        <p:nvSpPr>
          <p:cNvPr id="4" name="AutoShape 4"/>
          <p:cNvSpPr/>
          <p:nvPr/>
        </p:nvSpPr>
        <p:spPr>
          <a:xfrm>
            <a:off x="1105622"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575937" y="4864418"/>
            <a:ext cx="2749581"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2024-01-18</a:t>
            </a:r>
          </a:p>
        </p:txBody>
      </p:sp>
      <p:sp>
        <p:nvSpPr>
          <p:cNvPr id="6" name="AutoShape 6"/>
          <p:cNvSpPr/>
          <p:nvPr/>
        </p:nvSpPr>
        <p:spPr>
          <a:xfrm>
            <a:off x="3436425"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054506" y="5422868"/>
            <a:ext cx="4785198" cy="0"/>
          </a:xfrm>
          <a:prstGeom prst="line">
            <a:avLst/>
          </a:prstGeom>
          <a:ln w="9525">
            <a:solidFill>
              <a:srgbClr val="000000">
                <a:alpha val="100000"/>
              </a:srgbClr>
            </a:solidFill>
            <a:prstDash val="solid"/>
            <a:headEnd type="none"/>
            <a:tailEnd type="none"/>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807827"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引言</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混凝土结构工程施工量验收规范概述</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施工过程中的质量控制</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混凝土结构工程施工量的计算和核对</a:t>
            </a:r>
          </a:p>
        </p:txBody>
      </p:sp>
      <p:sp>
        <p:nvSpPr>
          <p:cNvPr id="4" name="TextBox 4"/>
          <p:cNvSpPr txBox="1"/>
          <p:nvPr/>
        </p:nvSpPr>
        <p:spPr>
          <a:xfrm>
            <a:off x="1110775" y="2073592"/>
            <a:ext cx="1835690" cy="2710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025" b="1">
                <a:solidFill>
                  <a:schemeClr val="dk1">
                    <a:alpha val="100000"/>
                  </a:scheme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807827"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混凝土结构工程施工质量检查和评估</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混凝土结构工程施工量验收的实施和管理</a:t>
            </a:r>
          </a:p>
        </p:txBody>
      </p:sp>
      <p:sp>
        <p:nvSpPr>
          <p:cNvPr id="4" name="TextBox 4"/>
          <p:cNvSpPr txBox="1"/>
          <p:nvPr/>
        </p:nvSpPr>
        <p:spPr>
          <a:xfrm>
            <a:off x="1110775" y="2073592"/>
            <a:ext cx="1835690" cy="2710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025" b="1">
                <a:solidFill>
                  <a:schemeClr val="dk1">
                    <a:alpha val="100000"/>
                  </a:schemeClr>
                </a:solidFill>
                <a:latin typeface="Microsoft Yahei"/>
                <a:ea typeface="Microsoft Yahei"/>
                <a:cs typeface="Microsoft Yahei"/>
              </a:rPr>
              <a:t>目录</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chemeClr val="accent1">
                    <a:alpha val="100000"/>
                  </a:schemeClr>
                </a:solidFill>
                <a:latin typeface="Microsoft Yahei"/>
                <a:ea typeface="Microsoft Yahei"/>
                <a:cs typeface="Microsoft Yahei"/>
              </a:rPr>
              <a:t>01</a:t>
            </a:r>
          </a:p>
        </p:txBody>
      </p:sp>
      <p:sp>
        <p:nvSpPr>
          <p:cNvPr id="3" name="TextBox 3"/>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混凝土结构工程是建筑工程中的重要组成部分，其施工质量直接关系到整个工程的安全性和稳定性。因此，制定和实施混凝土结构工程施工质量验收规范，对于保障工程质量具有重要意义。</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保障工程质量</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在混凝土结构工程施工过程中，由于不同施工单位、不同施工人员的技术水平和经验存在差异，导致施工质量参差不齐。通过制定统一的验收规范，可以明确施工质量的标准和要求，确保工程质量的稳定性和可靠性。</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统一验收标准</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确保结构安全</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混凝土结构工程承受着建筑物的重量和荷载，其安全性至关重要。通过严格的验收规范，可以确保混凝土结构工程的施工质量符合设计要求和相关标准，从而保障建筑物的结构安全。</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促进技术进步</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随着科技的不断进步和建筑行业的不断发展，混凝土结构工程施工技术也在不断更新和完善。通过学习和掌握验收规范，可以促进施工单位和施工人员的技术进步，提高施工效率和质量。</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维护市场秩序</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建筑市场中，存在着一些不良施工单位和施工人员，他们为了降低成本、追求利润，可能会采取偷工减料、以次充好等不正当手段。通过实施严格的验收规范，可以打击这些不法行为，维护建筑市场的正常秩序和公平竞争。</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验收规范的重要性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chemeClr val="accent1">
                    <a:alpha val="100000"/>
                  </a:schemeClr>
                </a:solidFill>
                <a:latin typeface="Microsoft Yahei"/>
                <a:ea typeface="Microsoft Yahei"/>
                <a:cs typeface="Microsoft Yahei"/>
              </a:rPr>
              <a:t>02</a:t>
            </a:r>
          </a:p>
        </p:txBody>
      </p:sp>
      <p:sp>
        <p:nvSpPr>
          <p:cNvPr id="3" name="TextBox 3"/>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混凝土结构工程施工量验收规范概述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该规范适用于建筑工程中各类混凝土结构的施工量验收，包括梁、板、柱、墙等构件。</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混凝土结构工程施工量验收规范适用范围</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主要包括混凝土强度、外观质量、尺寸偏差等方面的验收。</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验收内容</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规范的范围和内容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73079" y="2001700"/>
            <a:ext cx="9603903" cy="34442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施工前准备：施工前应对模板、钢筋等进行检查和验收，确保符合设计要求。</a:t>
            </a:r>
          </a:p>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施工过程控制：施工过程中应对混凝土的浇筑、振捣、养护等工序进行严格控制，确保施工质量。</a:t>
            </a:r>
          </a:p>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验收程序：施工完成后，应由建设单位组织设计、施工、监理等单位进行联合验收，对混凝土结构的强度、外观质量、尺寸偏差等方面进行全面检查。</a:t>
            </a:r>
          </a:p>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验收要求：混凝土结构工程施工量验收规范中明确了各项验收指标的具体要求和允许偏差范围，验收时应严格按照规范要求进行。同时，对于不符合规范要求的部分，应及时进行整改和处理，直至符合要求为止。</a:t>
            </a:r>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验收的程序和要求</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chemeClr val="accent1">
                    <a:alpha val="100000"/>
                  </a:schemeClr>
                </a:solidFill>
                <a:latin typeface="Microsoft Yahei"/>
                <a:ea typeface="Microsoft Yahei"/>
                <a:cs typeface="Microsoft Yahei"/>
              </a:rPr>
              <a:t>03</a:t>
            </a:r>
          </a:p>
        </p:txBody>
      </p:sp>
      <p:sp>
        <p:nvSpPr>
          <p:cNvPr id="3" name="TextBox 3"/>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施工过程中的质量控制</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水泥</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必须使用符合国家标准的水泥，且需对每批水泥进行强度、安定性等性能指标的检验，合格后方可使用。</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骨料</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骨料应符合设计要求，严禁使用海砂。对骨料的粒径、含泥量等指标进行严格控制。</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外加剂</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外加剂的使用应符合设计要求和国家现行有关标准的规定，且需对其品种和性能进行检验，合格后方可使用。</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原材料的质量控制</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配合比设计</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根据设计要求和原材料的性能指标，通过试验确定混凝土配合比。</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配合比调整</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在施工过程中，应根据原材料、施工条件等的变化情况，及时调整混凝土配合比。</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配合比检验</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每工作班至少应制作一组试件，用于检验混凝土强度是否符合设计要求。</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配合比的质量控制</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模板及其支架应具有足够的承载能力、刚度和稳定性，能可靠地承受浇筑混凝土的重量、侧压力以及施工荷载。</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模板安装</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混凝土浇筑前应检查模板、钢筋等是否具备浇筑条件，浇筑过程中应控制混凝土的均匀性和密实性。</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混凝土浇筑</a:t>
            </a:r>
          </a:p>
        </p:txBody>
      </p:sp>
      <p:pic>
        <p:nvPicPr>
          <p:cNvPr id="10" name="Picture 10"/>
          <p:cNvPicPr>
            <a:picLocks noChangeAspect="1"/>
          </p:cNvPicPr>
          <p:nvPr/>
        </p:nvPicPr>
        <p:blipFill>
          <a:blip r:embed="rId3"/>
          <a:srcRect l="17667" r="17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21118" r="21118"/>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混凝土浇筑完成后应及时进行养护，保持适宜的温度和湿度条件，确保混凝土强度稳定增长。</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混凝土养护</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施工工艺的质量控制</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https://d.book118.com/156143130133010042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64</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2024-09-10T01:57:02.549</cp:lastPrinted>
  <dcterms:created xsi:type="dcterms:W3CDTF">2024-09-09T17:57:02Z</dcterms:created>
  <dcterms:modified xsi:type="dcterms:W3CDTF">2024-09-09T17:57:04Z</dcterms:modified>
</cp:coreProperties>
</file>