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2D851-FE20-42F3-86FB-CE47438C4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155C5-2A34-4AC7-B608-896A216D7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28052-ADCE-4B97-86D2-8153DDF76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992A0-451A-4E7F-9C5F-5614CD636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CD2EE-13F9-483A-AF8E-1B2F4A158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8353DC-F735-4CA8-8170-46CED743D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9A2E54-56D6-4E5E-A48C-FCAD7BD7F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30CCFB-0BC6-48DE-B683-0412A5C36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D0F6FD-DBCB-4265-B385-2BB243E3C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8725C-7A45-4FE9-90C3-F2C04C2EC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6A239-2674-4D8B-B17C-3FAF666AC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44234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髋关节截肢护理PPT\n## 1.髋关节截肢概述及原因\n### 1.1髋关节截肢的定义与类型\n### 1.2髋关节截肢的常见原因\n### 1.3髋关节截肢后的生活方式调整\n## 2.髋关节截肢术前准备与护理\n### 2.1术前心理护理与宣教\n### 2.2术前生活准备与护理\n### 2.3术前康复训练与指导\n## 3.髋关节截肢术后护理与康复\n### 3.1术后伤口护理与感染预防\n### 3.2术后疼痛管理与舒适护理\n### 3.3术后康复训练与功能恢复\n## 4.髋关节截肢患者的心理护理\n### 4.1心理适应与心理疏导\n### 4.2社会支持与心理调适\n### 4.3心理康复与生活质量\n## 5.髋关节截肢患者的日常生活护理\n### 5.1日常生活活动指导与辅助器具使用\n### 5.2皮肤护理与压力疮预防\n### 5.3用药指导与副作用管理\n## 6.髋关节截肢患者的长期并发症预防与护理\n### 6.1深静脉血栓与肺栓塞的预防与护理\n### 6.2髋关节截肢康复期感染预防与控制\n### 6.3髋关节截肢患者的营养与代谢管理\n## 7.髋关节截肢患者的康复护理与社交回归\n### 7.1康复护理与职业康复\n### 7.2社交技能训练与心理调适\n### 7.3重返社会与家庭生活指导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髋关节截肢护理PPT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9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髋关节截肢概述及原因</a:t>
            </a:r>
            <a:endParaRPr/>
          </a:p>
        </p:txBody>
      </p:sp>
      <p:sp>
        <p:nvSpPr>
          <p:cNvPr id="80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定义：髋关节截肢是一种截肢手术，涉及切除患者的髋关节及其周围组织，以治疗髋关节疾病或损伤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髋关节：连接大腿骨和骨盆的关节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截肢手术：为了治疗疾病或损伤而切除身体部分</a:t>
                </a:r>
                <a:endParaRPr/>
              </a:p>
            </p:txBody>
          </p:sp>
        </p:grpSp>
        <p:grpSp>
          <p:nvGrpSpPr>
            <p:cNvPr id="19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类型：髋关节截肢主要有两种类型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半髋截肢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：切除髋关节的一半，保留大腿骨的一部分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全髋截肢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：切除整个髋关节，包括大腿骨的上端</a:t>
                </a:r>
                <a:endParaRPr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髋关节截肢的定义与类型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髋关节疾病：如骨关节炎、股骨头坏死等，导致髋关节功能丧失，可能需要截肢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骨关节炎：关节软骨磨损，导致关节疼痛和僵硬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股骨头坏死：股骨头缺血性坏死，导致股骨头结构改变，影响关节功能</a:t>
                </a:r>
                <a:endParaRPr/>
              </a:p>
            </p:txBody>
          </p:sp>
        </p:grpSp>
        <p:grpSp>
          <p:nvGrpSpPr>
            <p:cNvPr id="20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创伤：如交通事故、工伤等，导致髋关节严重损伤，可能需要进行截肢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交通事故：车辆撞击导致的髋关节损伤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工伤：工作场所意外导致的髋关节损伤</a:t>
                </a:r>
                <a:endParaRPr/>
              </a:p>
            </p:txBody>
          </p:sp>
        </p:grpSp>
        <p:grpSp>
          <p:nvGrpSpPr>
            <p:cNvPr id="21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肿瘤：髋关节附近的肿瘤，如骨肉瘤等，可能侵犯髋关节，需要进行截肢手术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骨肉瘤：恶性肿瘤，起源于骨骼或软组织</a:t>
                </a:r>
                <a:endParaRPr/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髋关节截肢的常见原因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适应新的生活方式：截肢后，患者需要学会适应新的生活方式，如使用轮椅、假肢等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轮椅：作为截肢患者的主要交通工具，需要学会使用和控制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假肢：替代髋关节的功能，需要学会使用和适应</a:t>
                </a:r>
                <a:endParaRPr/>
              </a:p>
            </p:txBody>
          </p:sp>
        </p:grpSp>
        <p:grpSp>
          <p:nvGrpSpPr>
            <p:cNvPr id="22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饮食调整：截肢后，患者可能需要调整饮食，以保持健康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增加蛋白质摄入：有助于伤口愈合和肌肉恢复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保持水分平衡：避免脱水，影响身体康复</a:t>
                </a:r>
                <a:endParaRPr/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心理调整：截肢后，患者可能出现心理问题，需要心理辅导和支持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自尊心：学会接受截肢，保持自尊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社交恐惧：担心别人的看法，影响社交活动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髋关节截肢后的生活方式调整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髋关节截肢术前准备与护理</a:t>
            </a:r>
            <a:endParaRPr/>
          </a:p>
        </p:txBody>
      </p:sp>
      <p:sp>
        <p:nvSpPr>
          <p:cNvPr id="229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心理护理：术前，护士需要与患者建立良好的沟通，了解患者的心理状况，给予心理支持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安慰患者：解释手术的必要性和可能的结果，减轻患者的恐惧和担忧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鼓励患者：强调术后康复的可能性和希望，增强患者的信心</a:t>
                </a:r>
                <a:endParaRPr/>
              </a:p>
            </p:txBody>
          </p:sp>
        </p:grpSp>
        <p:grpSp>
          <p:nvGrpSpPr>
            <p:cNvPr id="23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宣教：向患者及其家属介绍手术相关的知识，如手术过程、术后康复等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手术过程：解释手术的步骤和可能的风险，让患者对手术有充分的了解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术后康复：介绍术后康复的重要性，包括康复训练、假肢使用等</a:t>
                </a:r>
                <a:endParaRPr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术前心理护理与宣教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术前生活准备与护理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42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4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生活准备：术前，患者需要做好生活上的准备，如调整饮食、停止吸烟等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调整饮食：增加蛋白质摄入，保持水分平衡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停止吸烟：避免影响伤口愈合和肺功能</a:t>
                </a:r>
                <a:endParaRPr/>
              </a:p>
            </p:txBody>
          </p:sp>
          <p:sp>
            <p:nvSpPr>
              <p:cNvPr id="245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4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护理：护士需要协助患者做好术前护理，如清洁皮肤、准备手术用品等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清洁皮肤：术前一日进行皮肤清洁，减少感染风险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准备手术用品：根据医生的要求，准备手术所需的物品</a:t>
                </a:r>
                <a:endParaRPr/>
              </a:p>
            </p:txBody>
          </p:sp>
          <p:sp>
            <p:nvSpPr>
              <p:cNvPr id="249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康复训练：术前，患者需要进行康复训练，以增强肌肉力量和改善关节活动度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肌肉锻炼：进行大腿肌肉的等长收缩练习，增强肌肉力量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关节活动：进行髋关节的被动活动，改善关节活动度</a:t>
                </a:r>
                <a:endParaRPr/>
              </a:p>
            </p:txBody>
          </p:sp>
        </p:grpSp>
        <p:grpSp>
          <p:nvGrpSpPr>
            <p:cNvPr id="25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指导：护士需要为患者提供康复训练的指导，确保患者正确地进行训练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训练方法：教患者正确的训练方法和技巧，避免过度训练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训练强度：根据患者的身体状况，调整训练强度和时间</a:t>
                </a:r>
                <a:endParaRPr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术前康复训练与指导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髋关节截肢术后护理与康复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伤口护理：术后，护士需要密切观察患者的伤口，保持伤口清洁干燥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观察伤口：定期检查伤口，观察有无红肿、渗液等感染迹象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清洁伤口：根据医生的建议，定期清洁伤口，避免感染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感染预防：术后，患者需要采取预防感染的措施，如按时服用抗生素、保持伤口清洁等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服用抗生素：按照医生的建议，按时服用抗生素，预防感染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保持伤口清洁：避免伤口沾染污物，定期清洁伤口</a:t>
                </a:r>
                <a:endParaRPr/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术后伤口护理与感染预防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疼痛管理：术后，患者可能会出现疼痛，护士需要给予有效的疼痛管理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药物治疗：根据医生的建议，给予患者止痛药物，如非处方药、处方药等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非药物治疗：采用非药物方法，如冷敷、热敷等，缓解疼痛</a:t>
                </a:r>
                <a:endParaRPr/>
              </a:p>
            </p:txBody>
          </p:sp>
        </p:grpSp>
        <p:grpSp>
          <p:nvGrpSpPr>
            <p:cNvPr id="2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舒适护理：术后，护士需要为患者提供舒适的护理，如调整床位、保持舒适的体位等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调整床位：根据患者的舒适度，调整床位，避免患者长时间保持同一姿势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保持舒适的体位：协助患者调整姿势，如侧卧位、仰卧位等，减轻患者的疼痛</a:t>
                </a:r>
                <a:endParaRPr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术后疼痛管理与舒适护理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康复训练：术后，患者需要进行康复训练，以恢复髋关节的功能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肌肉锻炼：进行大腿肌肉的等长收缩练习和抗阻力训练，增强肌肉力量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关节活动：进行髋关节的主动活动和被动活动，改善关节活动度</a:t>
                </a:r>
                <a:endParaRPr/>
              </a:p>
            </p:txBody>
          </p:sp>
        </p:grpSp>
        <p:grpSp>
          <p:nvGrpSpPr>
            <p:cNvPr id="3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功能恢复：通过康复训练，患者可以逐渐恢复髋关节的功能，如行走、上下楼梯等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行走：在康复训练的基础上，患者可以逐渐学会使用拐杖或助行器行走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上下楼：通过康复训练，患者可以逐渐恢复上下楼梯的功能，提高生活质量</a:t>
                </a:r>
                <a:endParaRPr/>
              </a:p>
            </p:txBody>
          </p:sp>
        </p:grpSp>
      </p:grpSp>
      <p:sp>
        <p:nvSpPr>
          <p:cNvPr id="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术后康复训练与功能恢复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髋关节截肢患者的心理护理</a:t>
            </a:r>
            <a:endParaRPr/>
          </a:p>
        </p:txBody>
      </p:sp>
      <p:sp>
        <p:nvSpPr>
          <p:cNvPr id="3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04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4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心理适应：术后，患者需要学会接受截肢的事实，调整心态，适应新的生活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截肢接受：认识到截肢的必要性和可能的结果，接受截肢的事实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心态调整：积极面对生活，保持乐观和积极的心态</a:t>
                </a:r>
                <a:endParaRPr/>
              </a:p>
            </p:txBody>
          </p:sp>
        </p:grpSp>
        <p:grpSp>
          <p:nvGrpSpPr>
            <p:cNvPr id="4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心理疏导：护士需要为患者提供心理疏导，帮助患者克服困难，适应新生活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倾听患者：了解患者的心理状况，给予关心和支持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提供帮助：根据患者的需求，提供心理疏导和帮助，如心理咨询、心理治疗等</a:t>
                </a:r>
                <a:endParaRPr/>
              </a:p>
            </p:txBody>
          </p:sp>
        </p:grpSp>
      </p:grpSp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心理适应与心理疏导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https://d.book118.com/156144234005010050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髋关节截肢护理PPT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2024-09-15T02:25:57.720</cp:lastPrinted>
  <dcterms:created xsi:type="dcterms:W3CDTF">2024-09-14T18:25:57Z</dcterms:created>
  <dcterms:modified xsi:type="dcterms:W3CDTF">2024-09-14T18:25:59Z</dcterms:modified>
</cp:coreProperties>
</file>