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2ADDE-7579-4559-89BA-0AA5DE6BA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38A64-15CB-4714-8ED4-5430CFD63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9FCA6-FDA3-4D15-A703-49161AFE6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0903C-FF3C-410E-AE6E-DFF897476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FA3C5-6155-47BF-A071-F86368BC6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5BA74B-A0E2-452F-9AF8-1FEDC9592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638318-9F50-4255-9994-E5E340269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DCBD9-451B-4434-9CF3-96AD8AD50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9B217-7CD2-41EF-ADE9-650CF32FD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8A9A9-B579-4228-85A3-B34AB26C2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E00D0-FEF7-48DC-BFD4-0666C7DB7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45053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低钠血症护理诊断及措施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低钠血症是指血清钠浓度低于135mmol/L的一种病理生理状态。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低钠血症是临床上常见的电解质紊乱之一，可由多种原因引起，如摄入不足、丢失过多或稀释性低钠血症等。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低钠血症可分为急性低钠血症和慢性低钠血症，根据血清钠浓度的不同，又可分为轻度、中度、重度低钠血症。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低钠血症的症状包括恶心、呕吐、头痛、乏力、食欲不振、淡漠、抽搐、昏迷等，严重时可导致死亡。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低钠血症的分类与症状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低钠血症的病因多种多样，包括摄入不足、排出过多、稀释性低钠血症等。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了解患者的病史、饮食习惯、用药情况等，以及进行必要的实验室检查，如血钠、尿钠等。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低钠血症的症状因程度不同而异，可能包括恶心、呕吐、乏力、头痛、肌肉痉挛、昏迷等。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观察患者的临床表现，结合实验室检查结果，判断是否为低钠血症及其严重程度。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667" b="3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低钠血症可能引起一系列并发症，如脑水肿、脑疝、呼吸衰竭等。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密切监测患者的生命体征，观察是否有并发症的迹象，如意识障碍、呼吸困难等，及时采取相应的治疗措施。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适量增加高钠食物的摄入，如海带、紫菜、腌菜等，以补充体内钠离子的不足。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增加高钠食物摄入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控制水分摄入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875" r="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避免饮酒和咖啡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避免过度饮水，以免稀释体内钠离子浓度，加重低钠症状。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酒精和咖啡因会影响体内水盐平衡，加重低钠血症症状。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https://d.book118.com/156145053202010101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2024-09-26T07:03:50.545</cp:lastPrinted>
  <dcterms:created xsi:type="dcterms:W3CDTF">2024-09-25T23:03:50Z</dcterms:created>
  <dcterms:modified xsi:type="dcterms:W3CDTF">2024-09-25T23:03:52Z</dcterms:modified>
</cp:coreProperties>
</file>