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439F3-4FB4-4AE2-A794-4B512AC61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405AE-6C12-4B56-88B6-FFC362EDF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DDDF41-B8AC-4716-B3A4-809F04284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159FF-846E-487A-9EC8-B0332013D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EA719D-67CC-45A2-B8B7-5D8BC6FAC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19697E-4300-4710-B9A4-7718AFB28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227844-6EEA-4437-8EEB-AEE8921D4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B537F-1969-4CFB-A264-10A129446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D8AE4-B6C7-4B34-8555-4B459B178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CC2FFB-610D-48BC-86C3-F3C60EAFE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887F9-40D8-4069-AE70-0FD3914FB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452411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我的大学我的梦校园微信大赛活动策划书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活动资源需求与预算安排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活动效果评估与总结反馈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6" b="231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大学校园是充满青春活力和创新精神的场所，校园文化活动丰富多彩，为广大学生提供了展示自我、交流思想、锻炼能力的平台。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微信作为当前最受欢迎的社交媒体之一，具有用户基数大、传播速度快、互动性强等特点，已成为校园内重要的信息传播和互动交流平台。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微信平台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通过举办微信大赛，鼓励学生发挥想象力和创造力，创作出具有独特视角和新颖内容的微信作品。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展示校园风采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促进互动交流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借助微信平台，展示大学校园内的美景、人物、故事等，让更多人了解和感受校园的独特魅力。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通过微信大赛的参与和分享，增进学生之间的交流和合作，营造积极向上的校园文化氛围。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作为校园微信大赛的主要参与者，大学生们将通过创作和分享微信作品，展现自己的才华和创意。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在校大学生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教职工是校园文化的建设者和传播者，他们的参与将为活动增添更多的专业性和深度。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教职工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校友及家长是学校的重要支持者和关注者，通过他们的参与和分享，可以进一步扩大活动的影响力和知名度。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校友及家长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目标受众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活动主题与形式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以“我的大学，我的梦”为主题，展现大学生积极向上的精神风貌和追求梦想的坚定信念。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青春梦想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通过活动，传播校园文化，展示校园生活的丰富多彩，增强学生对学校的归属感和荣誉感。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利用微信公众号或小程序进行活动推广和作品展示，方便学生参与和互动。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微信平台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面向全校学生征集与主题相关的文字、图片、视频等作品，鼓励学生发挥创意，展现个性。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作品征集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对征集到的作品进行网络投票，评选出优秀作品，并给予奖励。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网络投票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形式选择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奖励机制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宣传推广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创意亮点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通过微信平台实现线上线下互动，提高学生参与度和活动影响力。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作品形式多样化，包括文字、图片、视频等，充分展示学生的才华和创意。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设立丰厚的奖励机制，激发学生的参与热情，提高活动质量。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通过校园内外各种渠道进行活动宣传推广，扩大活动知名度和影响力。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活动流程设计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0033" b="1003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报名阶段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活动开始前一周至活动开始前一天。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参赛者需扫描活动官方微信公众号二维码，进入报名页面填写报名信息并提交。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参赛者需为在校大学生，每个参赛者限报一个作品。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包括姓名、学号、联系方式、所在学校及作品名称、简介等。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报名时间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报名方式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报名要求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报名信息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比赛时间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活动正式开始后，持续一周时间。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参赛者需在比赛时间内，将自己的作品发布到微信朋友圈，并@活动官方微信公众号。作品形式可以是图文、视频等，内容需与“我的大学我的梦”主题相关。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作品需为原创，不得抄袭或侵犯他人权益。同时，作品内容需健康向上，不得含有违法或不良信息。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在比赛时间内，微信用户可以自由转发和点赞参赛作品。比赛结束后，根据作品的转发量、点赞量和评论量等综合数据评选出优胜者。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比赛方式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作品要求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投票规则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比赛阶段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颁奖仪式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在活动现场举行颁奖仪式，邀请获奖者及嘉宾出席，并为获奖者颁发奖金和证书。同时，将获奖作品在微信公众号上进行展示和推广。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评选时间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比赛结束后一周内完成评选工作。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评选方式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由活动组委会组织专业评委对参赛作品进行评选，并结合微信用户投票结果，最终确定获奖名单。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奖项设置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设立一等奖、二等奖、三等奖及优秀奖若干名，分别给予相应的奖金和证书奖励。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评选与颁奖阶段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活动宣传与推广策略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https://d.book118.com/156145241101010050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2024-09-15T14:11:26.447</cp:lastPrinted>
  <dcterms:created xsi:type="dcterms:W3CDTF">2024-09-15T06:11:26Z</dcterms:created>
  <dcterms:modified xsi:type="dcterms:W3CDTF">2024-09-15T06:11:28Z</dcterms:modified>
</cp:coreProperties>
</file>