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F0AD8C-268F-41DD-95E2-AC59CBA507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CE9A65-49C5-43E4-A2E0-2F031EF078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32432D-1F9A-46DE-B30E-D238AD053B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93C2D9-8A86-442C-B9A0-FB5D23813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C8EBEB-9359-49A1-A4E8-1592CF9394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3A574F-4016-4BAE-9ACD-A0B92746BC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28FD75B-33B6-477A-989D-FC51D81398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BE934B-E0C6-4E52-95C8-70E045FB3C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DA77C5-4259-40A4-9309-6A3C8B009D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6EB004-0ED9-4C49-BA27-E2BCAC4B6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A822C9-F070-44F3-89E6-30542AD55D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6150051202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员工宿舍卫生管理制度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卫生管理规定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检查和奖惩制度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员工培训和教育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持续改进和反馈机制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良好的宿舍卫生环境有助于提高员工的生活质量，使他们能够更好地休息和工作。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提高员工生活质量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预防疾病传播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提升企业形象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083" r="17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保持宿舍卫生有助于减少病菌滋生，预防疾病的传播，保障员工的健康。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员工宿舍的卫生状况反映了企业的管理和文化，良好的宿舍卫生管理制度有助于提升企业的形象。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营造和谐氛围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保持宿舍卫生有助于营造一个和谐、温馨的生活氛围，增强员工之间的凝聚力。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规范员工行为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宿舍卫生管理制度可以规范员工的行为，让他们明确知道哪些行为是允许的，哪些是不允许的。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良好的宿舍卫生环境能够让员工拥有更好的心情和身体状态，从而提高他们的工作效率。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制度的重要性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卫生管理规定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5" r="16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员工应保持宿舍内个人物品整洁，不乱扔乱放，不随意堆放垃圾。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员工应保持个人卫生，勤洗澡、洗头，勤换洗衣服，保持身体清洁。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员工应每天刷牙、洗脸、洗手，保持个人卫生整洁。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个人卫生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员工应保持宿舍公共区域的卫生，不乱扔垃圾，不随意破坏公共设施。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员工应共同维护宿舍环境卫生，轮流打扫公共区域卫生。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员工应保持公共区域的整洁，如走廊、楼梯、卫生间等。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750" r="15750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公共区域卫生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https://d.book118.com/156150051202010102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2024-09-27T16:12:31.176</cp:lastPrinted>
  <dcterms:created xsi:type="dcterms:W3CDTF">2024-09-27T08:12:31Z</dcterms:created>
  <dcterms:modified xsi:type="dcterms:W3CDTF">2024-09-27T08:12:33Z</dcterms:modified>
</cp:coreProperties>
</file>