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D13F6-EEA4-463D-B608-36AD189BA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C0F3B-28B6-43D3-BF45-9D1EB1EF0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6C433-F7DF-41A4-B948-CE7123F84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D96C48-18B3-46C6-B691-3D0A66B19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F9CF56-A572-41BA-ABA8-087C1991B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1778B8-577B-42B0-AF3E-071870B4F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E09835-7C70-4991-866D-8911424A6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1D1136-297E-4123-A44D-D2236E460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AE50B3-FB9C-4847-89BB-2A022DAB1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80779-6CF8-4808-A3E6-54AEFD64C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357EF-541E-4F4F-BE6A-A3C6FEF48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15305114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剖宫产妊高症护理查房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剖宫产妊高症概述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剖宫产妊高症护理常规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剖宫产妊高症并发症的预防与处理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剖宫产妊高症患者的心理护理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剖宫产妊高症的预防与保健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剖宫产妊高症概述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剖宫产妊高症是指妊娠期高血压、子痫前期和子痫等一系列妊娠期特有疾病，以高血压、蛋白尿、水肿为主要临床表现。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根据病情轻重程度，可分为轻度、中度和重度妊高症。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蛋白尿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症状与表现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血压升高，收缩压≥140mmHg，舒张压≥90mmHg。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尿蛋白阳性，尿蛋白定量≥0.3g/24h。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下肢、腹壁、眼睑等部位水肿。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头痛、眼花、恶心、呕吐、右上腹疼痛等。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尚不完全清楚，可能与遗传、免疫、营养等因素有关。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主要与子宫胎盘缺血、羊水过多或过少等因素有关，导致子宫胎盘缺血缺氧，引起一系列生理和病理变化。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剖宫产妊高症护理常规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了解产妇的病史、孕周、血压情况等，评估其是否适合进行剖宫产手术。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评估产妇情况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915" r="1291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208" r="18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对产妇进行心理疏导，缓解其紧张、焦虑的情绪，增强信心。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协助医生完成相关检查，做好手术前的准备工作，如备皮、留置导尿管等。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在手术过程中，密切监测产妇的血压、心率、呼吸等生命体征，确保手术顺利进行。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4958" r="49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与手术医生密切配合，协助完成手术操作，确保手术效果。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配合手术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在手术过程中，注意预防并发症的发生，如出血、感染等。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281" b="32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50" r="2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监测生命体征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手术后，密切监测产妇的血压、心率、呼吸等生命体征，确保术后恢复顺利。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对产妇进行疼痛评估，采取适当的疼痛护理措施，如药物治疗、物理治疗等，缓解产妇的疼痛。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在术后恢复过程中，注意预防并发症的发生，如血栓形成、感染等。同时指导产妇进行正确的饮食和运动，促进术后恢复。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剖宫产妊高症并发症的预防与处理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https://d.book118.com/156153051144010045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2024-09-14T12:02:06.179</cp:lastPrinted>
  <dcterms:created xsi:type="dcterms:W3CDTF">2024-09-14T04:02:06Z</dcterms:created>
  <dcterms:modified xsi:type="dcterms:W3CDTF">2024-09-14T04:02:08Z</dcterms:modified>
</cp:coreProperties>
</file>