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ECCA9-244D-4D0B-ABA0-24B01911D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EB282-E708-4697-9AA7-4598F86F7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83234-DAAA-4F2F-BD5E-02AEF87CC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F1FB8-E6C5-473A-B7D1-5A4437D26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93002-BEE9-457C-9FE5-AA8A461A1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749BA-AC40-41AF-A6BE-D3621E04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8E603-7D98-4484-8854-1270A56CF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CB37C-85F4-4506-813B-B0D15186C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97292-9A23-40BD-9C3D-52787636C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7C77B-34C3-485E-AA69-18B5E9FA7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D1EB5-F7E8-4FA3-91A4-731268B94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55205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护理科教ppt课件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护理科研与学术交流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未来护理发展趋势与挑战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护理学是一门专注于维护、促进和恢复人类健康的学科，具有科学性、实践性、人道性和艺术性的特点。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跨学科的综合性学科，涉及医学、心理学、社会学等多个领域，旨在通过预防保健、临床护理、康复护理等多种手段，维护、促进和恢复人类的身心健康。护理学强调科学性的实践基础，同时也注重人文关怀和个体差异，要求护理人员具备高度的同理心和人际沟通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护理学在现代医疗保健体系中发挥着至关重要的作用，对提高医疗质量和患者满意度具有重要意义。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医疗保健体系中，护理学的地位越来越重要。护理人员是医疗团队的重要成员，负责病人的日常照护、病情观察、健康教育等工作。他们的工作直接关系到患者的治疗效果和生活质量，对于提高医疗质量和患者满意度具有不可替代的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护理学经历了从传统护理到现代护理的转变，未来将更加注重科技与人文关怀的结合。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发展历程可以追溯到古代，但现代护理学的形成主要是在19世纪中叶以后。随着医学科学的发展和人们对健康需求的提高，护理学不断吸收新的理论和实践成果，逐渐形成了独立的学科体系。未来，随着科技的进步和医学模式的转变，护理学将更加注重跨学科的合作与实践，科技与人文关怀的结合将成为重要的发展趋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包括患者清洁、饮食、排泄等日常生活照护技能，以及测量生命体征等基础医学操作技能。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护理技术革新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针对不同疾病和患者需求，掌握相应的护理操作技能，如急救护理、重症监护、康复护理等。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关注护理领域的新技术和新方法，学习并掌握先进的护理技能，提高护理质量和效率。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护理基本技能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掌握护理学的基本概念、原理和方法，了解护理学科的发展历程和趋势。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针对常见疾病和多发病，学习相应的护理理论和方法，提高对疾病的认知和处理能力。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疾病护理理论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了解医学、药学、康复等多个学科的理论知识，掌握跨学科合作的技巧和方法，提高综合护理能力。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跨学科合作理论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护理伦理原则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遵循人道主义精神，尊重患者的尊严和权利，保护患者隐私，履行医护人员的职责和义务。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了解与护理工作相关的法律法规和政策文件，如《护士条例》、《医疗事故处理条例》等，保障患者和自身的合法权益。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医疗纠纷防范与处理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学习医疗纠纷的防范和处理方法，提高风险意识和应对能力，维护医疗秩序和安全。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讲解高血压的成因、症状及预防措施，指导患者合理饮食、适量运动、控制情绪等，以及定期监测血压的重要性。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提供预防感冒的措施，如保持室内空气流通、勤洗手、避免接触感染源等，以及感冒症状的护理方法，如休息、多喝水、遵医嘱治疗等。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介绍糖尿病的饮食控制、运动疗法、药物治疗及病情监测等方面的知识，强调预防并发症的重要性。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针对老年病人的身体特点，讲解如何预防跌倒、保持口腔卫生、合理饮食等方面的知识，以及如何与老年病人沟通交流。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老年病人护理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针对儿科病人的特点，介绍如何正确喂养、预防接种、安全用药等方面的知识，以及如何与患儿及家长沟通交流。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儿科病人护理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讲解孕产妇的生理变化、孕期营养与保健、产前准备与分娩过程等方面的知识，以及产后恢复与新生儿护理的相关内容。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特殊病人的护理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https://d.book118.com/156155205135010034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2024-09-03T22:01:09.722</cp:lastPrinted>
  <dcterms:created xsi:type="dcterms:W3CDTF">2024-09-03T14:01:09Z</dcterms:created>
  <dcterms:modified xsi:type="dcterms:W3CDTF">2024-09-03T14:01:11Z</dcterms:modified>
</cp:coreProperties>
</file>