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6B701-64FB-4E7B-9EBC-58775E734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0A070-D745-4C2C-98FD-AE2CA58CB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BBAE8-35AB-41B0-BEC5-AAC79B6F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E1391-9BD2-4BE8-9E46-38D3C846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ADD3B-9A69-42D1-8B3C-2228635D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A22BEF-3260-45FD-A61B-76C0F2B1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04D966-6045-4116-B5D8-62BA09BC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07777-667E-4701-98E4-F8FC8D06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D2B49-30D3-4825-A1C2-BACF0729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D0A60-7D85-4DEC-B4EC-D4215C486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7777D-4237-40EA-87AE-76FC1FE84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02214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型护理：美丽秀发的秘诀\n## 1.了解发型与头皮的基本知识\n### 1.1头发的结构与类型\n### 1.2头皮的生理功能与护理\n### 1.3发型与脸型的搭配技巧\n## 2.选择适合的洗护产品\n### 2.1洗发水与护发素的选购要点\n### 2.2适合不同发质的洗护产品推荐\n### 2.3洗护产品的正确使用方法\n## 3.掌握日常护发技巧\n### 3.1洗发与护发的正确步骤\n### 3.2定期修剪与造型的方法\n### 3.3避免护发误区的注意事项\n## 4.深度滋养与修复受损发质\n### 4.1发膜与护发精油的使用方法\n### 4.2针对干燥、油腻、受损发质的护理方案\n### 4.3天然护发食材的妙用\n## 5.预防头皮屑与脱发问题\n### 5.1头皮屑的成因与防治方法\n### 5.2脱发的原因与解决策略\n### 5.3保持头皮健康的生活习惯\n## 6.追求时尚潮流的发型设计\n### 6.1流行发型的趋势与特点\n### 6.2DIY发型设计与技巧\n### 6.3发型与服装、妆容的整体搭配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发型护理：美丽秀发的秘诀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了解发型与头皮的基本知识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头发的结构与类型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头发的结构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：位于头皮下方，连接头皮和头发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：从发根到发梢的部分，主要由角蛋白组成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：头发的最外层，容易受损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头发的类型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：头发质地较硬，线条流畅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卷发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：头发质地较软，呈波浪状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羊毛卷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：头发卷曲程度较高，呈紧密的螺旋状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头皮的生理功能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：头皮覆盖在头骨上，保护大脑免受外界伤害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：头皮上的毛囊和汗腺可以调节体温和分泌油脂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：头皮上分布着丰富的神经末梢，具有感觉功能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头皮的护理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：定期清洗头皮，保持头皮清洁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：适当按摩头皮，促进血液循环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：补充头皮所需的营养，如维生素和矿物质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头皮的生理功能与护理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脸型的分类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：额头和下巴较宽，脸部线条柔和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：额头和下巴较窄，脸部线条分明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：脸部长度较长，额头和下巴较窄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：额头较宽，下巴较尖，呈心形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发型与脸型的搭配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圆形脸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：选择轻盈、蓬松的发型，如短发、微卷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：选择柔和、流畅的发型，如波浪卷发、中长发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：选择横向拉伸的发型，如齐肩发、刘海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心形脸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：选择平衡脸部线条的发型，如半扎发、层次分明的卷发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发型与脸型的搭配技巧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选择适合的洗护产品</a:t>
            </a:r>
            <a:endParaRPr/>
          </a:p>
        </p:txBody>
      </p:sp>
      <p:sp>
        <p:nvSpPr>
          <p:cNvPr id="29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洗发水的选购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针对发质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：根据个人发质选择适合的洗发水，如干性、油性或受损发质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：选择含有天然成分的洗发水，避免含有硫酸盐等刺激性成分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：选择知名品牌，确保产品质量和安全性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护发素的选购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针对发质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：根据个人发质选择适合的护发素，如干性、油性或受损发质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：选择含有滋养成分的护发素，如天然油脂、植物提取物等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：选择知名品牌，确保产品质量和安全性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洗发水与护发素的选购要点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干性发质</a:t>
                </a:r>
                <a:endParaRPr/>
              </a:p>
            </p:txBody>
          </p:sp>
          <p:sp>
            <p:nvSpPr>
              <p:cNvPr id="3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洗发水：选择滋润型洗发水，如含有摩洛哥坚果油、椰子油等成分的洗发水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护发素：选择滋润型护发素，如含有甜杏仁油、乳木果油等成分的护发素</a:t>
                </a:r>
                <a:endParaRPr/>
              </a:p>
            </p:txBody>
          </p:sp>
        </p:grpSp>
        <p:grpSp>
          <p:nvGrpSpPr>
            <p:cNvPr id="3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油性发质</a:t>
                </a:r>
                <a:endParaRPr/>
              </a:p>
            </p:txBody>
          </p:sp>
          <p:sp>
            <p:nvSpPr>
              <p:cNvPr id="3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洗发水：选择控油型洗发水，如含有茶树油、薄荷脑等成分的洗发水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护发素：选择清爽型护发素，如含有葡萄柚籽提取物、尿囊素等成分的护发素</a:t>
                </a:r>
                <a:endParaRPr/>
              </a:p>
            </p:txBody>
          </p:sp>
        </p:grpSp>
        <p:grpSp>
          <p:nvGrpSpPr>
            <p:cNvPr id="3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受损发质</a:t>
                </a:r>
                <a:endParaRPr/>
              </a:p>
            </p:txBody>
          </p:sp>
          <p:sp>
            <p:nvSpPr>
              <p:cNvPr id="3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洗发水：选择修复型洗发水，如含有氨基酸、蛋白质等成分的洗发水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护发素：选择修复型护发素，如含有角蛋白、芦荟等成分的护发素</a:t>
                </a:r>
                <a:endParaRPr/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适合不同发质的洗护产品推荐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洗发水的使用方法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：先用温水湿发，使头发充分吸收水分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：将洗发水倒在手中，搓揉出泡沫，然后从发根涂抹到发梢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：用指腹轻轻按摩头皮，促进血液循环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：用清水冲洗干净，避免残留洗发水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护发素的使用方法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：同洗发水一样，先用温水湿发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：将护发素倒在手中，搓揉出泡沫，然后从发根涂抹到发梢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：等待5-10分钟，让护发素充分渗透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：用清水冲洗干净，避免残留护发素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洗护产品的正确使用方法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掌握日常护发技巧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洗发与护发的正确步骤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洗发步骤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：用温水湿发，使头发充分吸收水分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：将洗发水倒在手中，搓揉出泡沫，然后从发根涂抹到发梢，用指腹轻轻按摩头皮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：用清水冲洗干净，避免残留洗发水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护发步骤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：同洗发一样，先用温水湿发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：将护发素倒在手中，搓揉出泡沫，然后从发根涂抹到发梢，等待5-10分钟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：用清水冲洗干净，避免残留护发素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定期修剪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：建议每2-3个月修剪一次头发，以保持发型的形状和美观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：寻找专业的发型师进行修剪，避免剪伤头皮和头发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造型方法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吹干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：使用吹风机吹干头发，注意保持头发的层次感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卷发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：使用卷发棒或电卷棒卷曲头发，打造不同风格的发型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：使用发胶、定型喷雾等定型产品，固定发型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定期修剪与造型的方法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过度清洁可能导致头皮干燥、油腻，甚至损伤头发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建议根据个人发质和头皮状况选择合适的洗护产品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不要过度清洁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频繁烫发、染发可能导致头发干燥、脆弱，甚至脱发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建议尽量减少烫发、染发的次数，保持头发的健康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不要频繁烫发、染发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拉扯头发可能导致头发断裂、受损，影响发质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建议使用宽齿梳梳理头发，避免用力拉扯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不要拉扯头发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避免护发误区的注意事项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https://d.book118.com/156202214141010050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发型护理：美丽秀发的秘诀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2024-09-15T23:59:49.008</cp:lastPrinted>
  <dcterms:created xsi:type="dcterms:W3CDTF">2024-09-15T15:59:49Z</dcterms:created>
  <dcterms:modified xsi:type="dcterms:W3CDTF">2024-09-15T15:59:50Z</dcterms:modified>
</cp:coreProperties>
</file>