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08294-1435-494E-9B0C-0391A7401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21D2B-8636-4AA7-842D-690765D80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6C950-5476-41D4-BB08-2CC7FEE69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C76D73-95F2-44DA-8FBB-37DEE82C8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C49C3C-B5BD-4696-B28A-5E121C386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85BD49-7D8D-4AAC-A5EC-7CD36B8F7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A69EBB-920A-4CB6-BEED-19FC634FA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E98628-2B98-48D2-BDFB-37085CC3E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44C410-6088-4A9E-9618-67A0CBFD5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04E35-2006-462F-AE51-4393D2552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117C8-C900-49AB-9CFC-185718A82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203020031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生活中常见的呼吸道感染传播渠道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空气传播渠道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接触传播渠道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水源性与食源性传播渠道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医源性感染及其防控措施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个人防护措施及建议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呼吸道感染是指由病毒、细菌等微生物引起的呼吸道炎症，包括上呼吸道感染和下呼吸道感染。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根据感染部位不同，可分为上呼吸道感染（如感冒、喉炎、鼻炎等）和下呼吸道感染（如支气管炎、肺炎等）。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主要由病毒、细菌等微生物感染引起，也可由过敏、理化因素等导致。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包括免疫力低下、季节变化、气候异常、环境污染等。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上呼吸道感染主要表现为鼻塞、流涕、喷嚏、咽痛等；下呼吸道感染则表现为咳嗽、咳痰、胸闷、呼吸困难等。严重者可伴有发热、头痛、乏力等全身症状。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医生会根据患者症状、体征及实验室检查结果进行综合判断。常用的检查方法包括血常规、C反应蛋白、胸部X线或CT等。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969" r="15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空气传播渠道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985" r="998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患者咳嗽或打喷嚏时，会产生大量含有病原体的飞沫，易感染他人。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咳嗽和打喷嚏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日常交谈或呼吸时，也可能产生飞沫，尤其在密闭、拥挤的环境中更容易传播。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谈话和呼吸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飞沫传播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悬浮微粒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病原体可在空气中长时间悬浮，形成气溶胶，被人吸入后导致感染。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空气流通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气溶胶可随空气流动而扩散，增加感染风险，尤其在通风不良的环境中更为严重。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气溶胶传播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空气污染对呼吸道健康影响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有害物质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空气中的污染物如颗粒物、二氧化硫、氮氧化物等，可刺激呼吸道黏膜，降低免疫力。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呼吸道疾病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长期暴露在污染环境中，易引发支气管炎、哮喘等呼吸道疾病，增加感染风险。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接触传播渠道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握手、拥抱等身体接触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呼吸道病毒可以通过与感染者的握手、拥抱等身体接触而传播。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共用物品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感染者使用过的餐具、毛巾、玩具等物品，如果未经消毒处理，病毒可以在上面存活并传播给其他人。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直接接触传播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感染者咳嗽、打喷嚏或说话时产生的飞沫，可以携带病毒并在空气中悬浮一段时间，其他人吸入后可能导致感染。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空气飞沫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感染者触摸过的门把手、桌面、电梯按钮等公共物品表面，如果病毒在上面存活，其他人触摸后再用手触摸口鼻等部位，也可能导致感染。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接触污染表面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间接接触传播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https://d.book118.com/156203020031010040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2024-09-06T09:14:35.397</cp:lastPrinted>
  <dcterms:created xsi:type="dcterms:W3CDTF">2024-09-06T01:14:35Z</dcterms:created>
  <dcterms:modified xsi:type="dcterms:W3CDTF">2024-09-06T01:14:37Z</dcterms:modified>
</cp:coreProperties>
</file>