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529D0-3E7C-448B-AA00-4998384FD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72D8B-D2B0-4320-B1D8-0DD152912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9CE96-E325-438B-BFD2-E216869CF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93BEA-52C4-4513-84FA-3D77B6853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EC1C2-9EE4-4A8B-9618-F3F926898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1999C2-43D9-4B4D-9A69-FAAB5F457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1DE74-4030-41F6-833D-8E80ED049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8CBE9-0AF6-4A54-9A02-09B45598A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5EF30-B7F0-43C1-A961-2B998BEF1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EF942-4BE5-4FC3-9031-224621CE8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1FC3A-2182-4D7D-9176-FD736D6D8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03111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企业规章制度的制定与定期修订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制定规章制度的流程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规章制度的定期修订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制定规章制度是为了规范企业的各项管理活动，确保企业运营的有序进行。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适应法律法规要求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企业需要遵守国家法律法规，制定规章制度有助于确保企业的合法合规经营。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合理的规章制度可以提高企业的运营效率，降低管理成本，增强企业的竞争力。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明确企业行为规范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保障企业权益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提高员工工作效率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规章制度明确了企业员工的行为规范和工作标准，有助于员工理解并遵守企业要求。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规章制度可以明确企业与员工之间的权利和义务，为企业解决劳动纠纷提供依据。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规章制度体现了企业的管理理念和价值观，有助于塑造独特的企业文化。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规章制度可以规范工作流程，减少无效沟通和资源浪费，从而提高员工的工作效率。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制定规章制度的流程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确保企业规章制度符合法律法规、行业标准和企业实际情况，促进企业管理规范化、科学化。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合法性、合理性、可操作性、可监督性。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明确制定目标和原则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企业领导、部门负责人、专业人员、职工代表等。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负责规章制度的起草、修改、完善等工作。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组织起草小组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875" r="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了解国家法律法规、行业标准和企业实际情况，收集相关资料和数据。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根据调研结果，结合企业实际情况，起草规章制度草案。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调研与起草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征求意见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将规章制度草案下发至各部门和职工代表，广泛征求意见和建议。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根据反馈意见和建议，对规章制度草案进行修改和完善。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征求意见与修改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将修改后的规章制度提交企业领导审批，确保内容合法、合规、合理。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经审批通过后，正式发布并公布企业规章制度，组织相关人员进行学习和培训。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审批与发布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明确公司的组织架构，包括各部门、岗位的设置和职责划分。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职责权限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详细规定每个部门和岗位的职责、权限，确保工作顺利进行。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规定公司的招聘程序、录用标准以及员工入职流程。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招聘与录用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制定员工培训计划、职业发展规划以及晋升机会等相关制度。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明确公司的薪酬体系、福利待遇以及奖惩制度。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薪酬与福利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建立全面的预算管理制度，包括预算编制、审批、执行和调整等环节。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规定公司资金的筹措、使用和管理办法，确保资金安全。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财务报告与分析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制定财务报告编制和分析制度，为公司决策提供准确依据。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https://d.book118.com/156203111024010035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2024-09-04T18:33:24.455</cp:lastPrinted>
  <dcterms:created xsi:type="dcterms:W3CDTF">2024-09-04T10:33:24Z</dcterms:created>
  <dcterms:modified xsi:type="dcterms:W3CDTF">2024-09-04T10:33:26Z</dcterms:modified>
</cp:coreProperties>
</file>