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65258-B05F-41B8-BC3C-D92C53447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2AC028-84CA-491B-A07E-07EB38815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026D37-0224-4BDF-B9FD-D381BD248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78EF84-9DAA-4506-B34D-2777EDB34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5A93E4-AA94-444A-8E98-D307C583D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0A15DA-E17D-497A-A7A0-136794364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FF9426-5AAE-4F8C-BC79-7D9BB6AF1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9CC88A-F0C1-45A5-A592-68F46DF65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E50952-5915-4003-BEF8-64DFEEE40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41508D-D2EA-4806-8399-6C7C1A5B7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2F9319-80D8-4FC4-9165-87ED56734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20514315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我国中小学课堂教学改革的几点思考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我国中小学课堂教学现状及问题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中小学课堂教学改革的关键点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中小学课堂教学改革的实施路径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中小学课堂教学改革的效果评估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43" r="316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332" r="3333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随着社会的发展和教育的改革，传统的教学模式已经不能满足现代教育的需求，需要进行深入的探讨和改革。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当前我国中小学课堂教学模式存在一定的问题，如注重知识传授、忽视学生主体性、缺乏实践应用等。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通过研究和分析我国中小学课堂教学现状及问题，提出针对性的改革措施和建议。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旨在提高中小学课堂教学质量，培养具有创新精神和实践能力的新时代人才，为我国教育事业的发展做出贡献。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我国中小学课堂教学现状及问题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传统、僵化、缺乏多样性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我国中小学课堂教学普遍存在教学模式单一的问题，教师往往采用“满堂灌”的方式，缺乏灵活性和趣味性，导致学生缺乏学习兴趣和动力，学习效果不佳。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531" r="245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课堂教学模式单一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被动学习、依赖性强、缺乏独立思考能力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由于长期受到传统教育模式的影响，学生往往习惯于被动接受知识，缺乏主动学习和独立思考的能力，这不仅影响了学生的学习效果，也不利于其未来的发展。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学生缺乏自主学习能力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重知识轻实践、理论与实践脱节、缺乏实际操作能力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我国中小学课堂教学往往偏重于知识的传授，而忽视了实践操作能力的培养，导致学生难以将所学知识应用到实际生活中，理论与实践脱节，不利于学生的全面发展。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缺乏实践操作能力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https://d.book118.com/156205143152010031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2024-08-30T08:51:22.780</cp:lastPrinted>
  <dcterms:created xsi:type="dcterms:W3CDTF">2024-08-30T00:51:22Z</dcterms:created>
  <dcterms:modified xsi:type="dcterms:W3CDTF">2024-08-30T00:51:25Z</dcterms:modified>
</cp:coreProperties>
</file>