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0E4AD3-DA8F-43CF-ACBE-DD7358CB2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5F9E7-0F56-4406-AB6A-D03ABB485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806662-1091-4ED9-9424-FB99DE4D0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0EBD75-2E32-4FFD-9A00-473004963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AF5EF6-D6B6-4FE6-B350-3B7ED8F598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321429-8A8C-4CE2-B9CB-E01416F0E8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05CE84-266D-4B4D-93A1-985CBBE32E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78B014-7CAB-40E6-A256-7D1F221F03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B9F321-E052-4F65-9C29-01555F793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31ED6-AB3C-44D3-B386-911D1948D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EC62B4-305B-4514-9581-EBEBD8361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20521103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ERP人力资源管理优化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ERP人力资源管理概述
 人力资源管理优化的必要性
 管理优化的关键功能模块
 人力资源数据分析与报告
 优化招聘与培训管理流程
 提升员工绩效与激励机制
 人力资源与ERP系统整合
 实施与优化：案例与策略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ERP人力资源管理概述</a:t>
            </a:r>
          </a:p>
        </p:txBody>
      </p:sp>
      <p:sp>
        <p:nvSpPr>
          <p:cNvPr id="3" name="Subtitle 2"/>
          <p:cNvSpPr>
            <a:spLocks noGrp="1"/>
          </p:cNvSpPr>
          <p:nvPr>
            <p:ph type="subTitle" idx="1"/>
          </p:nvPr>
        </p:nvSpPr>
        <p:spPr/>
        <p:txBody>
          <a:bodyPr/>
          <a:lstStyle/>
          <a:p>
            <a:r>
              <a:t>ERP人力资源管理优化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ERP人力资源管理概述</a:t>
            </a:r>
          </a:p>
        </p:txBody>
      </p:sp>
      <p:sp>
        <p:nvSpPr>
          <p:cNvPr id="3" name="Text Placeholder 2"/>
          <p:cNvSpPr>
            <a:spLocks noGrp="1"/>
          </p:cNvSpPr>
          <p:nvPr>
            <p:ph type="body" idx="1"/>
          </p:nvPr>
        </p:nvSpPr>
        <p:spPr/>
        <p:txBody>
          <a:bodyPr/>
          <a:lstStyle/>
          <a:p>
            <a:r>
              <a:t>ERP人力资源管理定义</a:t>
            </a:r>
          </a:p>
        </p:txBody>
      </p:sp>
      <p:sp>
        <p:nvSpPr>
          <p:cNvPr id="4" name="Content Placeholder 3"/>
          <p:cNvSpPr>
            <a:spLocks noGrp="1"/>
          </p:cNvSpPr>
          <p:nvPr>
            <p:ph sz="half" idx="2"/>
          </p:nvPr>
        </p:nvSpPr>
        <p:spPr/>
        <p:txBody>
          <a:bodyPr/>
          <a:lstStyle/>
          <a:p>
            <a:r>
              <a:t>1.ERP人力资源管理系统是一种集成化的人力资源管理工具，旨在帮助企业更有效地管理和优化人力资源。</a:t>
            </a:r>
          </a:p>
          <a:p>
            <a:r>
              <a:t>2.通过ERP系统，企业可以更好地组织、分析和报告人力资源数据，提高管理效率和准确性。</a:t>
            </a:r>
          </a:p>
          <a:p>
            <a:r>
              <a:t>3.ERP人力资源管理系统通常包括员工信息管理、招聘、薪资、福利、培训、绩效等多个模块，覆盖人力资源管理的全方位。</a:t>
            </a:r>
          </a:p>
          <a:p/>
        </p:txBody>
      </p:sp>
      <p:sp>
        <p:nvSpPr>
          <p:cNvPr id="5" name="Text Placeholder 4"/>
          <p:cNvSpPr>
            <a:spLocks noGrp="1"/>
          </p:cNvSpPr>
          <p:nvPr>
            <p:ph type="body" idx="3"/>
          </p:nvPr>
        </p:nvSpPr>
        <p:spPr/>
        <p:txBody>
          <a:bodyPr/>
          <a:lstStyle/>
          <a:p>
            <a:r>
              <a:t>ERP人力资源管理的重要性</a:t>
            </a:r>
          </a:p>
        </p:txBody>
      </p:sp>
      <p:sp>
        <p:nvSpPr>
          <p:cNvPr id="6" name="Content Placeholder 5"/>
          <p:cNvSpPr>
            <a:spLocks noGrp="1"/>
          </p:cNvSpPr>
          <p:nvPr>
            <p:ph sz="half" idx="4"/>
          </p:nvPr>
        </p:nvSpPr>
        <p:spPr/>
        <p:txBody>
          <a:bodyPr/>
          <a:lstStyle/>
          <a:p>
            <a:r>
              <a:t>1.随着企业规模的扩大和市场竞争的加剧，有效的人力资源管理对于企业的成功至关重要。</a:t>
            </a:r>
          </a:p>
          <a:p>
            <a:r>
              <a:t>2.ERP人力资源管理系统可以帮助企业实现更高效、更精确的人力资源管理，提高企业的竞争力和适应性。</a:t>
            </a:r>
          </a:p>
          <a:p>
            <a:r>
              <a:t>3.通过ERP系统的数据分析和报告功能，企业可以更好地了解员工需求、绩效表现等情况，为决策提供支持。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ERP人力资源管理概述</a:t>
            </a:r>
          </a:p>
        </p:txBody>
      </p:sp>
      <p:sp>
        <p:nvSpPr>
          <p:cNvPr id="3" name="Text Placeholder 2"/>
          <p:cNvSpPr>
            <a:spLocks noGrp="1"/>
          </p:cNvSpPr>
          <p:nvPr>
            <p:ph type="body" idx="1"/>
          </p:nvPr>
        </p:nvSpPr>
        <p:spPr/>
        <p:txBody>
          <a:bodyPr/>
          <a:lstStyle/>
          <a:p>
            <a:r>
              <a:t>ERP人力资源管理的优势</a:t>
            </a:r>
          </a:p>
        </p:txBody>
      </p:sp>
      <p:sp>
        <p:nvSpPr>
          <p:cNvPr id="4" name="Content Placeholder 3"/>
          <p:cNvSpPr>
            <a:spLocks noGrp="1"/>
          </p:cNvSpPr>
          <p:nvPr>
            <p:ph sz="half" idx="2"/>
          </p:nvPr>
        </p:nvSpPr>
        <p:spPr/>
        <p:txBody>
          <a:bodyPr/>
          <a:lstStyle/>
          <a:p>
            <a:r>
              <a:t>1.ERP系统可以实现人力资源数据的集中管理和共享，提高数据的一致性和可追溯性。</a:t>
            </a:r>
          </a:p>
          <a:p>
            <a:r>
              <a:t>2.通过自动化和流程化管理，ERP系统可以减轻人力资源管理工作量，提高工作效率。</a:t>
            </a:r>
          </a:p>
          <a:p>
            <a:r>
              <a:t>3.ERP系统可以帮助企业实现更加灵活、个性化的人力资源管理，满足不同员工和业务需求。</a:t>
            </a:r>
          </a:p>
          <a:p/>
        </p:txBody>
      </p:sp>
      <p:sp>
        <p:nvSpPr>
          <p:cNvPr id="5" name="Text Placeholder 4"/>
          <p:cNvSpPr>
            <a:spLocks noGrp="1"/>
          </p:cNvSpPr>
          <p:nvPr>
            <p:ph type="body" idx="3"/>
          </p:nvPr>
        </p:nvSpPr>
        <p:spPr/>
        <p:txBody>
          <a:bodyPr/>
          <a:lstStyle/>
          <a:p>
            <a:r>
              <a:t>ERP人力资源管理的挑战</a:t>
            </a:r>
          </a:p>
        </p:txBody>
      </p:sp>
      <p:sp>
        <p:nvSpPr>
          <p:cNvPr id="6" name="Content Placeholder 5"/>
          <p:cNvSpPr>
            <a:spLocks noGrp="1"/>
          </p:cNvSpPr>
          <p:nvPr>
            <p:ph sz="half" idx="4"/>
          </p:nvPr>
        </p:nvSpPr>
        <p:spPr/>
        <p:txBody>
          <a:bodyPr/>
          <a:lstStyle/>
          <a:p>
            <a:r>
              <a:t>1.实施ERP系统需要投入一定的资金和时间成本，企业需要充分评估自身需求和资源。</a:t>
            </a:r>
          </a:p>
          <a:p>
            <a:r>
              <a:t>2.在实施过程中，企业需要解决数据迁移、系统集成等技术问题，以及员工培训、流程调整等管理问题。</a:t>
            </a:r>
          </a:p>
          <a:p>
            <a:r>
              <a:t>3.随着技术的不断发展和市场需求的变化，企业需要不断更新和优化ERP系统，以保持其竞争力和适应性。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ERP人力资源管理概述</a:t>
            </a:r>
          </a:p>
        </p:txBody>
      </p:sp>
      <p:sp>
        <p:nvSpPr>
          <p:cNvPr id="3" name="Text Placeholder 2"/>
          <p:cNvSpPr>
            <a:spLocks noGrp="1"/>
          </p:cNvSpPr>
          <p:nvPr>
            <p:ph type="body" idx="1"/>
          </p:nvPr>
        </p:nvSpPr>
        <p:spPr/>
        <p:txBody>
          <a:bodyPr/>
          <a:lstStyle/>
          <a:p>
            <a:r>
              <a:t>ERP人力资源管理的未来趋势</a:t>
            </a:r>
          </a:p>
        </p:txBody>
      </p:sp>
      <p:sp>
        <p:nvSpPr>
          <p:cNvPr id="4" name="Content Placeholder 3"/>
          <p:cNvSpPr>
            <a:spLocks noGrp="1"/>
          </p:cNvSpPr>
          <p:nvPr>
            <p:ph sz="half" idx="2"/>
          </p:nvPr>
        </p:nvSpPr>
        <p:spPr/>
        <p:txBody>
          <a:bodyPr/>
          <a:lstStyle/>
          <a:p>
            <a:r>
              <a:t>1.随着人工智能、大数据等技术的发展，ERP系统将更加智能化、自动化，能够更好地满足企业的需求。</a:t>
            </a:r>
          </a:p>
          <a:p>
            <a:r>
              <a:t>2.未来，ERP系统将更加注重员工体验和人性化管理，提高员工的工作满意度和忠诚度。</a:t>
            </a:r>
          </a:p>
          <a:p>
            <a:r>
              <a:t>3.同时，随着企业对于数据安全和隐私保护的重视程度不断提高，ERP系统将更加注重数据安全和合规性管理。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Subtitle 2"/>
          <p:cNvSpPr>
            <a:spLocks noGrp="1"/>
          </p:cNvSpPr>
          <p:nvPr>
            <p:ph type="subTitle" idx="1"/>
          </p:nvPr>
        </p:nvSpPr>
        <p:spPr/>
        <p:txBody>
          <a:bodyPr/>
          <a:lstStyle/>
          <a:p>
            <a:r>
              <a:t>ERP人力资源管理优化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Text Placeholder 2"/>
          <p:cNvSpPr>
            <a:spLocks noGrp="1"/>
          </p:cNvSpPr>
          <p:nvPr>
            <p:ph type="body" idx="1"/>
          </p:nvPr>
        </p:nvSpPr>
        <p:spPr/>
        <p:txBody>
          <a:bodyPr/>
          <a:lstStyle/>
          <a:p>
            <a:r>
              <a:t>提升组织效能</a:t>
            </a:r>
          </a:p>
        </p:txBody>
      </p:sp>
      <p:sp>
        <p:nvSpPr>
          <p:cNvPr id="4" name="Content Placeholder 3"/>
          <p:cNvSpPr>
            <a:spLocks noGrp="1"/>
          </p:cNvSpPr>
          <p:nvPr>
            <p:ph sz="half" idx="2"/>
          </p:nvPr>
        </p:nvSpPr>
        <p:spPr/>
        <p:txBody>
          <a:bodyPr/>
          <a:lstStyle/>
          <a:p>
            <a:r>
              <a:t>1.高效的人力资源管理可以显著提升组织的整体效能，减少内耗，提升企业竞争力。</a:t>
            </a:r>
          </a:p>
          <a:p>
            <a:r>
              <a:t>2.优化人力资源管理流程，可以使企业更好地吸引、留住和激励优秀人才，从而提升企业的创新能力和市场竞争力。</a:t>
            </a:r>
          </a:p>
          <a:p>
            <a:r>
              <a:t>3.通过数据分析和预测，可以更好地规划人力资源，预防人才流失，提高组织稳定性。</a:t>
            </a:r>
          </a:p>
          <a:p/>
        </p:txBody>
      </p:sp>
      <p:sp>
        <p:nvSpPr>
          <p:cNvPr id="5" name="Text Placeholder 4"/>
          <p:cNvSpPr>
            <a:spLocks noGrp="1"/>
          </p:cNvSpPr>
          <p:nvPr>
            <p:ph type="body" idx="3"/>
          </p:nvPr>
        </p:nvSpPr>
        <p:spPr/>
        <p:txBody>
          <a:bodyPr/>
          <a:lstStyle/>
          <a:p>
            <a:r>
              <a:t>降低管理成本</a:t>
            </a:r>
          </a:p>
        </p:txBody>
      </p:sp>
      <p:sp>
        <p:nvSpPr>
          <p:cNvPr id="6" name="Content Placeholder 5"/>
          <p:cNvSpPr>
            <a:spLocks noGrp="1"/>
          </p:cNvSpPr>
          <p:nvPr>
            <p:ph sz="half" idx="4"/>
          </p:nvPr>
        </p:nvSpPr>
        <p:spPr/>
        <p:txBody>
          <a:bodyPr/>
          <a:lstStyle/>
          <a:p>
            <a:r>
              <a:t>1.人力资源管理优化可以减少不必要的管理成本，提高企业的经济效益。</a:t>
            </a:r>
          </a:p>
          <a:p>
            <a:r>
              <a:t>2.通过数字化管理工具，可以提高人力资源管理效率，降低人工成本。</a:t>
            </a:r>
          </a:p>
          <a:p>
            <a:r>
              <a:t>3.优化招聘流程，可以降低招聘成本，提高招聘效率，快速补充企业所需人才。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Content Placeholder 2"/>
          <p:cNvSpPr>
            <a:spLocks noGrp="1"/>
          </p:cNvSpPr>
          <p:nvPr>
            <p:ph sz="half" idx="2"/>
          </p:nvPr>
        </p:nvSpPr>
        <p:spPr/>
        <p:txBody>
          <a:bodyPr/>
          <a:lstStyle/>
          <a:p>
            <a:r>
              <a:t>1.随着市场的不断变化，企业需要灵活调整人力资源策略，以适应市场需求。</a:t>
            </a:r>
          </a:p>
          <a:p>
            <a:r>
              <a:t>2.优化人力资源管理可以使企业更快地响应市场变化，把握市场机遇。</a:t>
            </a:r>
          </a:p>
          <a:p>
            <a:r>
              <a:t>3.通过对人力资源数据的分析，可以预测市场趋势，为企业决策提供有力支持。</a:t>
            </a:r>
          </a:p>
          <a:p/>
        </p:txBody>
      </p:sp>
      <p:sp>
        <p:nvSpPr>
          <p:cNvPr id="4" name="Text Placeholder 3"/>
          <p:cNvSpPr>
            <a:spLocks noGrp="1"/>
          </p:cNvSpPr>
          <p:nvPr>
            <p:ph type="body" idx="3"/>
          </p:nvPr>
        </p:nvSpPr>
        <p:spPr/>
        <p:txBody>
          <a:bodyPr/>
          <a:lstStyle/>
          <a:p>
            <a:r>
              <a:t>提高员工满意度</a:t>
            </a:r>
          </a:p>
        </p:txBody>
      </p:sp>
      <p:sp>
        <p:nvSpPr>
          <p:cNvPr id="5" name="Content Placeholder 4"/>
          <p:cNvSpPr>
            <a:spLocks noGrp="1"/>
          </p:cNvSpPr>
          <p:nvPr>
            <p:ph sz="half" idx="4"/>
          </p:nvPr>
        </p:nvSpPr>
        <p:spPr/>
        <p:txBody>
          <a:bodyPr/>
          <a:lstStyle/>
          <a:p>
            <a:r>
              <a:t>1.优化人力资源管理可以提高员工的工作满意度，增强员工的忠诚度和归属感。</a:t>
            </a:r>
          </a:p>
          <a:p>
            <a:r>
              <a:t>2.通过公正的薪酬制度和晋升机会，可以激发员工的工作积极性和创造力。</a:t>
            </a:r>
          </a:p>
          <a:p>
            <a:r>
              <a:t>3.提供完善的培训和发展计划，可以帮助员工提升技能，实现个人价值，增强职业安全感。</a:t>
            </a:r>
          </a:p>
          <a:p/>
        </p:txBody>
      </p:sp>
      <p:sp>
        <p:nvSpPr>
          <p:cNvPr id="6" name="Text Placeholder 5"/>
          <p:cNvSpPr>
            <a:spLocks noGrp="1"/>
          </p:cNvSpPr>
          <p:nvPr>
            <p:ph type="body" idx="1"/>
          </p:nvPr>
        </p:nvSpPr>
        <p:spPr/>
        <p:txBody>
          <a:bodyPr/>
          <a:lstStyle/>
          <a:p>
            <a:r>
              <a:t>适应市场变化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人力资源管理优化的必要性</a:t>
            </a:r>
          </a:p>
        </p:txBody>
      </p:sp>
      <p:sp>
        <p:nvSpPr>
          <p:cNvPr id="3" name="Text Placeholder 2"/>
          <p:cNvSpPr>
            <a:spLocks noGrp="1"/>
          </p:cNvSpPr>
          <p:nvPr>
            <p:ph type="body" idx="1"/>
          </p:nvPr>
        </p:nvSpPr>
        <p:spPr/>
        <p:txBody>
          <a:bodyPr/>
          <a:lstStyle/>
          <a:p>
            <a:r>
              <a:t>促进企业文化建设</a:t>
            </a:r>
          </a:p>
        </p:txBody>
      </p:sp>
      <p:sp>
        <p:nvSpPr>
          <p:cNvPr id="4" name="Content Placeholder 3"/>
          <p:cNvSpPr>
            <a:spLocks noGrp="1"/>
          </p:cNvSpPr>
          <p:nvPr>
            <p:ph sz="half" idx="2"/>
          </p:nvPr>
        </p:nvSpPr>
        <p:spPr/>
        <p:txBody>
          <a:bodyPr/>
          <a:lstStyle/>
          <a:p>
            <a:r>
              <a:t>1.人力资源管理优化可以推动企业文化的建设，形成积极、健康的工作氛围。</a:t>
            </a:r>
          </a:p>
          <a:p>
            <a:r>
              <a:t>2.通过制定与企业文化相符的人力资源政策，可以强化员工的文化认同感，提高企业的凝聚力。</a:t>
            </a:r>
          </a:p>
          <a:p>
            <a:r>
              <a:t>3.人力资源管理者在企业文化建设过程中发挥着关键作用，需要引导员工践行企业文化，营造良好的企业氛围。</a:t>
            </a:r>
          </a:p>
          <a:p/>
        </p:txBody>
      </p:sp>
      <p:sp>
        <p:nvSpPr>
          <p:cNvPr id="5" name="Text Placeholder 4"/>
          <p:cNvSpPr>
            <a:spLocks noGrp="1"/>
          </p:cNvSpPr>
          <p:nvPr>
            <p:ph type="body" idx="3"/>
          </p:nvPr>
        </p:nvSpPr>
        <p:spPr/>
        <p:txBody>
          <a:bodyPr/>
          <a:lstStyle/>
          <a:p>
            <a:r>
              <a:t>顺应数字化转型趋势</a:t>
            </a:r>
          </a:p>
        </p:txBody>
      </p:sp>
      <p:sp>
        <p:nvSpPr>
          <p:cNvPr id="6" name="Content Placeholder 5"/>
          <p:cNvSpPr>
            <a:spLocks noGrp="1"/>
          </p:cNvSpPr>
          <p:nvPr>
            <p:ph sz="half" idx="4"/>
          </p:nvPr>
        </p:nvSpPr>
        <p:spPr/>
        <p:txBody>
          <a:bodyPr/>
          <a:lstStyle/>
          <a:p>
            <a:r>
              <a:t>1.随着数字化转型的加速推进，企业需要优化人力资源管理以适应数字化时代的需求。</a:t>
            </a:r>
          </a:p>
          <a:p>
            <a:r>
              <a:t>2.利用数字化工具可以提高人力资源管理效率，实现数据驱动的精准决策。</a:t>
            </a:r>
          </a:p>
          <a:p>
            <a:r>
              <a:t>3.数字化转型可以帮助企业更好地应对市场变化，快速调整人力资源策略，提升企业的竞争力。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管理优化的关键功能模块</a:t>
            </a:r>
          </a:p>
        </p:txBody>
      </p:sp>
      <p:sp>
        <p:nvSpPr>
          <p:cNvPr id="3" name="Subtitle 2"/>
          <p:cNvSpPr>
            <a:spLocks noGrp="1"/>
          </p:cNvSpPr>
          <p:nvPr>
            <p:ph type="subTitle" idx="1"/>
          </p:nvPr>
        </p:nvSpPr>
        <p:spPr/>
        <p:txBody>
          <a:bodyPr/>
          <a:lstStyle/>
          <a:p>
            <a:r>
              <a:t>ERP人力资源管理优化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管理优化的关键功能模块</a:t>
            </a:r>
          </a:p>
        </p:txBody>
      </p:sp>
      <p:sp>
        <p:nvSpPr>
          <p:cNvPr id="3" name="Text Placeholder 2"/>
          <p:cNvSpPr>
            <a:spLocks noGrp="1"/>
          </p:cNvSpPr>
          <p:nvPr>
            <p:ph type="body" idx="1"/>
          </p:nvPr>
        </p:nvSpPr>
        <p:spPr/>
        <p:txBody>
          <a:bodyPr/>
          <a:lstStyle/>
          <a:p>
            <a:r>
              <a:t>招聘与人员配置优化</a:t>
            </a:r>
          </a:p>
        </p:txBody>
      </p:sp>
      <p:sp>
        <p:nvSpPr>
          <p:cNvPr id="4" name="Content Placeholder 3"/>
          <p:cNvSpPr>
            <a:spLocks noGrp="1"/>
          </p:cNvSpPr>
          <p:nvPr>
            <p:ph sz="half" idx="2"/>
          </p:nvPr>
        </p:nvSpPr>
        <p:spPr/>
        <p:txBody>
          <a:bodyPr/>
          <a:lstStyle/>
          <a:p>
            <a:r>
              <a:t>1.利用数据分析，精准预测人力资源需求，优化招聘计划。</a:t>
            </a:r>
          </a:p>
          <a:p>
            <a:r>
              <a:t>2.实现招聘渠道的多元化，提升招聘效率与效果。</a:t>
            </a:r>
          </a:p>
          <a:p>
            <a:r>
              <a:t>3.自动化简历筛选与面试安排，减少人工操作，提升招聘流程的顺畅度。</a:t>
            </a:r>
          </a:p>
          <a:p/>
        </p:txBody>
      </p:sp>
      <p:sp>
        <p:nvSpPr>
          <p:cNvPr id="5" name="Text Placeholder 4"/>
          <p:cNvSpPr>
            <a:spLocks noGrp="1"/>
          </p:cNvSpPr>
          <p:nvPr>
            <p:ph type="body" idx="3"/>
          </p:nvPr>
        </p:nvSpPr>
        <p:spPr/>
        <p:txBody>
          <a:bodyPr/>
          <a:lstStyle/>
          <a:p>
            <a:r>
              <a:t>培训与发展管理</a:t>
            </a:r>
          </a:p>
        </p:txBody>
      </p:sp>
      <p:sp>
        <p:nvSpPr>
          <p:cNvPr id="6" name="Content Placeholder 5"/>
          <p:cNvSpPr>
            <a:spLocks noGrp="1"/>
          </p:cNvSpPr>
          <p:nvPr>
            <p:ph sz="half" idx="4"/>
          </p:nvPr>
        </p:nvSpPr>
        <p:spPr/>
        <p:txBody>
          <a:bodyPr/>
          <a:lstStyle/>
          <a:p>
            <a:r>
              <a:t>1.根据企业战略与员工发展需求，制定个性化的培训计划。</a:t>
            </a:r>
          </a:p>
          <a:p>
            <a:r>
              <a:t>2.多元化培训形式，提升员工参与度与培训效果。</a:t>
            </a:r>
          </a:p>
          <a:p>
            <a:r>
              <a:t>3.数据化培训效果评估，为企业的培训决策提供有力支持。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管理优化的关键功能模块</a:t>
            </a:r>
          </a:p>
        </p:txBody>
      </p:sp>
      <p:sp>
        <p:nvSpPr>
          <p:cNvPr id="3" name="Text Placeholder 2"/>
          <p:cNvSpPr>
            <a:spLocks noGrp="1"/>
          </p:cNvSpPr>
          <p:nvPr>
            <p:ph type="body" idx="1"/>
          </p:nvPr>
        </p:nvSpPr>
        <p:spPr/>
        <p:txBody>
          <a:bodyPr/>
          <a:lstStyle/>
          <a:p>
            <a:r>
              <a:t>绩效与薪酬管理</a:t>
            </a:r>
          </a:p>
        </p:txBody>
      </p:sp>
      <p:sp>
        <p:nvSpPr>
          <p:cNvPr id="4" name="Content Placeholder 3"/>
          <p:cNvSpPr>
            <a:spLocks noGrp="1"/>
          </p:cNvSpPr>
          <p:nvPr>
            <p:ph sz="half" idx="2"/>
          </p:nvPr>
        </p:nvSpPr>
        <p:spPr/>
        <p:txBody>
          <a:bodyPr/>
          <a:lstStyle/>
          <a:p>
            <a:r>
              <a:t>1.设计合理的绩效考核体系，激发员工潜能。</a:t>
            </a:r>
          </a:p>
          <a:p>
            <a:r>
              <a:t>2.实现绩效数据的实时更新与分析，为企业管理提供决策依据。</a:t>
            </a:r>
          </a:p>
          <a:p>
            <a:r>
              <a:t>3.调整薪酬结构，与员工绩效挂钩，提升员工满意度与留任率。</a:t>
            </a:r>
          </a:p>
          <a:p/>
        </p:txBody>
      </p:sp>
      <p:sp>
        <p:nvSpPr>
          <p:cNvPr id="5" name="Text Placeholder 4"/>
          <p:cNvSpPr>
            <a:spLocks noGrp="1"/>
          </p:cNvSpPr>
          <p:nvPr>
            <p:ph type="body" idx="3"/>
          </p:nvPr>
        </p:nvSpPr>
        <p:spPr/>
        <p:txBody>
          <a:bodyPr/>
          <a:lstStyle/>
          <a:p>
            <a:r>
              <a:t>人力资源规划与战略对齐</a:t>
            </a:r>
          </a:p>
        </p:txBody>
      </p:sp>
      <p:sp>
        <p:nvSpPr>
          <p:cNvPr id="6" name="Content Placeholder 5"/>
          <p:cNvSpPr>
            <a:spLocks noGrp="1"/>
          </p:cNvSpPr>
          <p:nvPr>
            <p:ph sz="half" idx="4"/>
          </p:nvPr>
        </p:nvSpPr>
        <p:spPr/>
        <p:txBody>
          <a:bodyPr/>
          <a:lstStyle/>
          <a:p>
            <a:r>
              <a:t>1.根据企业战略目标，制定人力资源发展规划。</a:t>
            </a:r>
          </a:p>
          <a:p>
            <a:r>
              <a:t>2.分析现有人力资源状况，找出差距并制定改进措施。</a:t>
            </a:r>
          </a:p>
          <a:p>
            <a:r>
              <a:t>3.建立人力资源储备库，为企业发展提供有力的人才保障。</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管理优化的关键功能模块</a:t>
            </a:r>
          </a:p>
        </p:txBody>
      </p:sp>
      <p:sp>
        <p:nvSpPr>
          <p:cNvPr id="3" name="Content Placeholder 2"/>
          <p:cNvSpPr>
            <a:spLocks noGrp="1"/>
          </p:cNvSpPr>
          <p:nvPr>
            <p:ph sz="half" idx="2"/>
          </p:nvPr>
        </p:nvSpPr>
        <p:spPr/>
        <p:txBody>
          <a:bodyPr/>
          <a:lstStyle/>
          <a:p>
            <a:r>
              <a:t>1.加强员工沟通与反馈，提升组织凝聚力。</a:t>
            </a:r>
          </a:p>
          <a:p>
            <a:r>
              <a:t>2.举办丰富的员工活动，增进团队间的交流与合作。</a:t>
            </a:r>
          </a:p>
          <a:p>
            <a:r>
              <a:t>3.塑造积极的企业文化，提升员工认同感与企业形象。</a:t>
            </a:r>
          </a:p>
          <a:p/>
        </p:txBody>
      </p:sp>
      <p:sp>
        <p:nvSpPr>
          <p:cNvPr id="4" name="Text Placeholder 3"/>
          <p:cNvSpPr>
            <a:spLocks noGrp="1"/>
          </p:cNvSpPr>
          <p:nvPr>
            <p:ph type="body" idx="3"/>
          </p:nvPr>
        </p:nvSpPr>
        <p:spPr/>
        <p:txBody>
          <a:bodyPr/>
          <a:lstStyle/>
          <a:p>
            <a:r>
              <a:t>合规与政策管理</a:t>
            </a:r>
          </a:p>
        </p:txBody>
      </p:sp>
      <p:sp>
        <p:nvSpPr>
          <p:cNvPr id="5" name="Content Placeholder 4"/>
          <p:cNvSpPr>
            <a:spLocks noGrp="1"/>
          </p:cNvSpPr>
          <p:nvPr>
            <p:ph sz="half" idx="4"/>
          </p:nvPr>
        </p:nvSpPr>
        <p:spPr/>
        <p:txBody>
          <a:bodyPr/>
          <a:lstStyle/>
          <a:p>
            <a:r>
              <a:t>1.及时了解并遵循相关法规政策，确保企业合规经营。</a:t>
            </a:r>
          </a:p>
          <a:p>
            <a:r>
              <a:t>2.建立完善的人力资源政策体系，规范企业管理行为。</a:t>
            </a:r>
          </a:p>
          <a:p>
            <a:r>
              <a:t>3.定期开展合规培训，提高员工的法律意识与合规意识。</a:t>
            </a:r>
          </a:p>
        </p:txBody>
      </p:sp>
      <p:sp>
        <p:nvSpPr>
          <p:cNvPr id="6" name="Text Placeholder 5"/>
          <p:cNvSpPr>
            <a:spLocks noGrp="1"/>
          </p:cNvSpPr>
          <p:nvPr>
            <p:ph type="body" idx="1"/>
          </p:nvPr>
        </p:nvSpPr>
        <p:spPr/>
        <p:txBody>
          <a:bodyPr/>
          <a:lstStyle/>
          <a:p>
            <a:r>
              <a:t>员工关系与文化建设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人力资源数据分析与报告</a:t>
            </a:r>
          </a:p>
        </p:txBody>
      </p:sp>
      <p:sp>
        <p:nvSpPr>
          <p:cNvPr id="3" name="Subtitle 2"/>
          <p:cNvSpPr>
            <a:spLocks noGrp="1"/>
          </p:cNvSpPr>
          <p:nvPr>
            <p:ph type="subTitle" idx="1"/>
          </p:nvPr>
        </p:nvSpPr>
        <p:spPr/>
        <p:txBody>
          <a:bodyPr/>
          <a:lstStyle/>
          <a:p>
            <a:r>
              <a:t>ERP人力资源管理优化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人力资源数据分析与报告</a:t>
            </a:r>
          </a:p>
        </p:txBody>
      </p:sp>
      <p:sp>
        <p:nvSpPr>
          <p:cNvPr id="3" name="Text Placeholder 2"/>
          <p:cNvSpPr>
            <a:spLocks noGrp="1"/>
          </p:cNvSpPr>
          <p:nvPr>
            <p:ph type="body" idx="1"/>
          </p:nvPr>
        </p:nvSpPr>
        <p:spPr/>
        <p:txBody>
          <a:bodyPr/>
          <a:lstStyle/>
          <a:p>
            <a:r>
              <a:t>人力资源数据分析的重要性</a:t>
            </a:r>
          </a:p>
        </p:txBody>
      </p:sp>
      <p:sp>
        <p:nvSpPr>
          <p:cNvPr id="4" name="Content Placeholder 3"/>
          <p:cNvSpPr>
            <a:spLocks noGrp="1"/>
          </p:cNvSpPr>
          <p:nvPr>
            <p:ph sz="half" idx="2"/>
          </p:nvPr>
        </p:nvSpPr>
        <p:spPr/>
        <p:txBody>
          <a:bodyPr/>
          <a:lstStyle/>
          <a:p>
            <a:r>
              <a:t>1.提升决策效率：通过对人力资源数据的分析，企业能够更快地获取关键信息，从而提升决策效率。</a:t>
            </a:r>
          </a:p>
          <a:p>
            <a:r>
              <a:t>2.优化资源配置：数据分析可以帮助企业了解员工分布、岗位需求等情况，进而优化人力资源配置。</a:t>
            </a:r>
          </a:p>
          <a:p>
            <a:r>
              <a:t>3.增强企业竞争力：通过对人力资源数据的深入挖掘，企业可以更好地发挥员工潜力，增强企业的竞争力。</a:t>
            </a:r>
          </a:p>
          <a:p/>
        </p:txBody>
      </p:sp>
      <p:sp>
        <p:nvSpPr>
          <p:cNvPr id="5" name="Text Placeholder 4"/>
          <p:cNvSpPr>
            <a:spLocks noGrp="1"/>
          </p:cNvSpPr>
          <p:nvPr>
            <p:ph type="body" idx="3"/>
          </p:nvPr>
        </p:nvSpPr>
        <p:spPr/>
        <p:txBody>
          <a:bodyPr/>
          <a:lstStyle/>
          <a:p>
            <a:r>
              <a:t>人力资源数据分析的方法</a:t>
            </a:r>
          </a:p>
        </p:txBody>
      </p:sp>
      <p:sp>
        <p:nvSpPr>
          <p:cNvPr id="6" name="Content Placeholder 5"/>
          <p:cNvSpPr>
            <a:spLocks noGrp="1"/>
          </p:cNvSpPr>
          <p:nvPr>
            <p:ph sz="half" idx="4"/>
          </p:nvPr>
        </p:nvSpPr>
        <p:spPr/>
        <p:txBody>
          <a:bodyPr/>
          <a:lstStyle/>
          <a:p>
            <a:r>
              <a:t>1.数据挖掘技术：利用数据挖掘技术，可以对大量的人力资源数据进行深入分析，发现其中的规律和趋势。</a:t>
            </a:r>
          </a:p>
          <a:p>
            <a:r>
              <a:t>2.数据可视化技术：通过数据可视化技术，可以将复杂的数据以直观的方式呈现出来，方便管理者理解。</a:t>
            </a:r>
          </a:p>
          <a:p>
            <a:r>
              <a:t>3.人工智能技术：人工智能技术的应用可以帮助企业实现人力资源数据的自动化分析和预测。</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https://d.book118.com/156205211034010034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ERP人力资源管理概述</vt:lpstr>
      <vt:lpstr> ERP人力资源管理概述</vt:lpstr>
      <vt:lpstr> ERP人力资源管理概述</vt:lpstr>
      <vt:lpstr> ERP人力资源管理概述</vt:lpstr>
      <vt:lpstr> 人力资源管理优化的必要性</vt:lpstr>
      <vt:lpstr> 人力资源管理优化的必要性</vt:lpstr>
      <vt:lpstr> 人力资源管理优化的必要性</vt:lpstr>
      <vt:lpstr> 人力资源管理优化的必要性</vt:lpstr>
      <vt:lpstr> 管理优化的关键功能模块</vt:lpstr>
      <vt:lpstr> 管理优化的关键功能模块</vt:lpstr>
      <vt:lpstr> 管理优化的关键功能模块</vt:lpstr>
      <vt:lpstr> 管理优化的关键功能模块</vt:lpstr>
      <vt:lpstr> 人力资源数据分析与报告</vt:lpstr>
      <vt:lpstr> 人力资源数据分析与报告</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2024-09-03T05:52:12.770</cp:lastPrinted>
  <dcterms:created xsi:type="dcterms:W3CDTF">2024-09-02T21:52:12Z</dcterms:created>
  <dcterms:modified xsi:type="dcterms:W3CDTF">2024-09-02T21:52:15Z</dcterms:modified>
</cp:coreProperties>
</file>