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7088F-69C9-448E-A1F3-8AC6155AB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8EB03-0DBB-445A-ABB9-7A1DE9BF8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BF1B0-65BD-4BCF-B10A-ECFC67C93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59108-E96E-495B-8733-886FA026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69D88-D1AB-4364-8E78-A6AC39907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147AF9-EE5F-4F6B-8E00-7A9C3734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CB6BBE-1A6E-4AFD-8AEF-69412DBB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56054-6C40-4EDB-A5A3-4E7BC27E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78C03-DBC3-4371-9CA0-D026A0A6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CDDF6-7CAD-47B7-AB10-BB641E782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922DA-5751-49BD-872E-81823FBA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110150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胃肠穿孔病人的护理查房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护理体会与建议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患者有胃溃疡病史多年，未规律治疗。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突发上腹部刀割样剧痛，迅速波及全腹，腹膜刺激征阳性。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体温38.5°C，脉搏90次/分，血压100/60mmHg。腹部X线检查可见膈下游离气体。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82" r="104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禁食、胃肠减压、补液抗炎、抑制胃酸分泌等。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对于病情严重、保守治疗无效的患者，需及时进行手术治疗。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55" b="20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评估病人疼痛的部位、性质和程度，判断是否与胃肠穿孔的部位和严重程度相符。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观察病人疼痛缓解的程度和时间，评估疼痛控制的效果，及时调整护理措施。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疼痛缓解情况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监测病人近期的体重变化，评估病人的营养状况和能量需求。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了解病人的饮食习惯、食欲和进食量，判断是否存在营养不良或摄入不足的情况。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饮食状况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观察病人的情绪变化，了解是否存在焦虑、抑郁等不良情绪。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评估病人的认知状况，判断是否存在意识障碍或认知障碍。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https://d.book118.com/156211015011010034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2024-09-03T00:12:03.121</cp:lastPrinted>
  <dcterms:created xsi:type="dcterms:W3CDTF">2024-09-02T16:12:03Z</dcterms:created>
  <dcterms:modified xsi:type="dcterms:W3CDTF">2024-09-02T16:12:04Z</dcterms:modified>
</cp:coreProperties>
</file>