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6AFA2C-BC7F-4A1C-9932-3F3B486A3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4995C-27F4-4F5F-A9FF-7B7E04111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51EDE3-91B7-44AD-9FB0-256A54628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92C72B-F5BE-4583-9D0C-3589443C1C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A32A40-24A2-49E4-A797-99FB6FA497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38A0F7-2F73-4184-B966-4C8A1EB25D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59656A-B118-4FEB-BA5F-272177059D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074C24-7E18-4416-A7CC-633C9AF62C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711F68-04BE-4D76-A680-2C12F7ED5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5B51A-A589-47FC-AA12-2D735216D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6F193-1978-466C-87CD-364141F4D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21102514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电子商务物流管理课件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电子商务物流配送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电子商务物流信息管理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电子商务物流成本控制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电子商务物流风险管理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电子商务物流概述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电子商务物流是指利用互联网、大数据、人工智能等技术手段，实现商品从供应商到最终消费者的快速、高效、低成本的流动和存储过程。</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电子商务物流不仅包括商品的物理流动，还包括与之相关的信息流、资金流和商流等方面的管理。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759" r="287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电子商务物流以信息技术为支撑，实现商品信息的快速传递和处理，提高物流效率和准确性。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电子商务物流通过网络平台连接供应商、物流企业、消费者等各方，实现资源共享和协同作业。</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电子商务物流运用人工智能、大数据等技术手段，实现自动化决策、智能化管理，提高物流效率和降低成本。</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电子商务物流以满足消费者个性化需求为目标，提供定制化、差异化的物流服务。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绿色化</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随着环保意识的提高，电子商务物流将更加注重环保和可持续发展，减少资源浪费和环境污染。</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一体化</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电子商务物流将与供应链上下游企业加强合作，实现一体化运作，提高整个供应链的效率和竞争力。</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人工智能、大数据等技术的不断发展和应用，将推动电子商务物流向智能化方向发展，提高物流效率和降低成本。</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国际化</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随着全球化的加速，电子商务物流将向国际化方向发展，实现跨国界的商品流动和服务。</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电子商务物流模式</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企业自主管理物流运作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营物流模式是指企业自行组织和管理物流活动，拥有自己的物流设施和设备，负责从供应商到客户的全程物流服务。这种模式的优点在于企业可以更好地控制物流过程，提高物流效率和客户服务质量，但需要大量的资金和资源投入，并面临较高的运营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自营物流模式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企业外包物流运作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第三方物流模式是指企业将物流活动委托给专业的第三方物流公司来管理和运作。这种模式的优点在于企业可以降低物流成本，集中精力发展核心业务，同时利用第三方物流公司的专业能力和规模效应。但企业需谨慎选择合作伙伴，并确保对物流过程的控制和监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第三方物流模式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物流联盟模式</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企业合作共同管理物流运作</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联盟模式是指企业之间通过合作和共同出资等方式组建物流联盟，共同管理和运作物流活动。这种模式的优点在于企业可以共享物流资源，降低成本，提高效率，同时通过合作实现共赢。但联盟的构建和管理需要一定的时间和资源投入，且需解决合作中的利益分配和协调问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提供全面供应链解决方案的物流模式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第四方物流模式是指提供全面供应链解决方案的物流模式，包括供应链战略规划、物流运作、技术实施和客户服务等。这种模式的优点在于企业可以获得更加全面和专业的供应链管理服务，提高整体供应链的效率和竞争力。但第四方物流模式需要具备强大的资源整合能力和技术实力，同时需解决与客户之间的合作关系和信任问题。</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第四方物流模式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电子商务物流配送</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185" b="41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配送中心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配送中心定义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配送中心是集中收货、验货、配货、发货的中心区域，是物流配送的重要环节。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配送中心功能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配送中心具备收货、验货、仓储、分拣、包装、发货等功能，确保商品能够准确、及时地送达客户手中。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配送中心类型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根据规模和业务类型，配送中心可分为大型、中型和小型配送中心，不同类型的配送中心承担不同的物流任务。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订单处理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客户下单后，配送中心接收订单并开始处理，包括确认订单信息、库存情况等。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拣货与包装</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根据订单信息，拣选商品并进行包装，确保商品在运输过程中不受损坏。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发货与配送</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拣选包装完成后，将商品运送至配送中心，按照客户地址进行配送。</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配送跟踪</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提供配送跟踪服务，客户可通过物流信息查询系统实时了解配送状态。</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https://d.book118.com/156211025142010055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2024-09-23T05:06:03.194</cp:lastPrinted>
  <dcterms:created xsi:type="dcterms:W3CDTF">2024-09-22T21:06:03Z</dcterms:created>
  <dcterms:modified xsi:type="dcterms:W3CDTF">2024-09-22T21:06:05Z</dcterms:modified>
</cp:coreProperties>
</file>