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72CB0F6-B0A5-491A-81B7-1E9C24EC84C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A760C-2C69-44C3-959B-7E4D62522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F146E-ADC8-4F05-B4AA-DF0F486F9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834FC5-371D-4112-B2B2-413DE8C89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D9D69C-0994-4193-98C7-D5D77BBEE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6E4599-8F31-43D5-860F-80AE2621B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F413C0-C840-45CC-91EE-6189E3078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163998-EE5F-4E2F-8709-BCFE86F84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6015A4-4A66-4DC3-8973-3AFC2362E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9C5B2F-2789-4F65-AEE2-31CB1767C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7EA6E-74A8-4E41-885B-3DE7EC51A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767BB-6582-446F-828A-AB111330E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6A9CD79-AED3-455C-B062-DA98963FC8B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C97FB50-F4C3-4453-9BC1-E6FD4C95028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21124205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企业员工心理健康辅导策划书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心理健康辅导策划目标设定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员工心理健康识别与评估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心理健康辅导活动设计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心理健康辅导效果评估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https://d.book118.com/156211242051010103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企业员工心理健康辅导策划书</vt:lpstr>
      <vt:lpstr>目录</vt:lpstr>
      <vt:lpstr>第1章 简介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2024-09-28T12:25:39.922</cp:lastPrinted>
  <dcterms:created xsi:type="dcterms:W3CDTF">2024-09-28T04:25:39Z</dcterms:created>
  <dcterms:modified xsi:type="dcterms:W3CDTF">2024-09-28T04:25:41Z</dcterms:modified>
</cp:coreProperties>
</file>