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68C66-8A37-44A3-9117-90F3E24A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ADB11-1A9D-4335-B400-CF748D672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C5E02-E841-4CE6-913C-3821DD883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533CA-02A1-4362-9D33-7A65D1E89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49C57-B2DF-4838-B52E-CD46A0CEE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4BCB4-5F57-4AF3-AEFB-DCBA3D001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2022C8-543B-4561-B222-F9D7C1F14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EA8D5-B6AA-4ED3-88AE-5D143FCE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62E3C-E68E-4CE1-AE32-FEE451DDF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8496C-CFB3-4311-B741-C5914D29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889F9-4097-461A-B3E2-70E20FFB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14055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2024年包装印刷行业管理手册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行业管理政策与法规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行业技术创新与进步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行业未来发展展望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包装印刷行业是指生产和销售包装印刷品的企业集合，这些印刷品广泛应用于商品包装、礼品包装、宣传品等领域。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根据不同的分类标准，包装印刷行业可以分为不同的类型，如按印刷方式可分为凹版印刷、胶版印刷、柔版印刷等，按产品用途可分为食品包装、药品包装、化妆品包装等。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全球包装印刷市场规模不断扩大，其中亚太地区是全球最大的包装印刷市场，中国则是亚太地区最大的包装印刷市场。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随着经济的发展和消费升级，全球包装印刷市场仍将保持稳定增长，尤其在环保、可持续发展等方面的要求越来越高，将推动包装印刷行业不断创新和转型升级。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608" r="3560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6005" r="360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随着环保意识的提高，越来越多的企业和消费者开始关注包装印刷品的环保性能，如可降解、可循环利用等。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随着消费需求的多样化，包装印刷品也呈现出越来越个性化的趋势，如定制化、个性化设计等。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数字化技术为包装印刷行业带来了新的发展机遇，如数字印刷、3D打印等技术可以大大提高生产效率和降低成本。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智能化技术也为包装印刷行业带来了新的发展机遇，如智能标签、智能包装等可以大大提高产品的附加值和竞争力。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行业管理政策与法规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国家对包装印刷行业实施了一系列产业政策，鼓励企业进行技术升级和环保改造，推动产业向高端化、绿色化发展。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政府通过税收政策对包装印刷行业进行调控，对符合条件的企业给予税收优惠，鼓励企业加大研发投入和扩大生产规模。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随着全球经济一体化的深入发展，包装印刷行业的贸易政策也日益受到关注，政府通过关税、非关税壁垒等措施保护国内产业。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为加强环境保护，国家制定了一系列环保法规，要求包装印刷企业严格执行环保标准，控制污染物排放。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为保障生产安全，国家制定了一系列安全生产法规，要求包装印刷企业加强安全生产管理，预防生产事故的发生。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为保障产品质量，国家制定了一系列产品质量法规，要求包装印刷企业严格按照标准生产，确保产品质量安全可靠。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产品质量法规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33" r="1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为保障包装印刷企业安全生产，国家制定了一系列安全生产标准，包括安全设施配置、安全生产管理等方面的标准。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包装印刷行业标准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为规范行业发展，国家制定了一系列包装印刷行业标准，包括材料、工艺、检测等方面的标准。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为推动包装印刷行业绿色发展，国家制定了一系列环保标准，包括污染物排放、环保设施建设等方面的标准。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选择具有良好信誉、稳定质量、合理价格和及时交货的供应商，确保原材料的供应稳定。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811" r="308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定期对供应商进行评价，包括质量、交货期、价格、服务等方面，以确保供应商持续满足公司要求。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建立良好的沟通机制，及时解决供应商问题，保持良好的供应商关系，实现共赢。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根据生产计划、销售预测和原材料需求，设定合理的安全库存，以避免生产中断。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811" r="3081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定期进行库存盘点，确保库存数据的准确性，及时发现并处理库存问题。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通过合理的库存控制策略，降低库存成本，提高库存周转率。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根据产品特性和运输需求，选择合适的运输方式，如陆运、海运或空运。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建立物流信息管理系统，实时跟踪货物运输状态，确保货物按时到达。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通过合理的物流规划和管理，降低物流成本，提高物流效率。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行业市场竞争格局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该公司在技术研发和设备更新方面投入较大，具有较强的创新能力，市场份额占比约为15%。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竞争对手B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该公司注重品牌建设和市场营销，拥有广泛的客户群体，市场份额占比约为10%。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竞争对手C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该公司以提供个性化定制服务为特色，满足客户多样化需求，市场份额占比约为8%。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竞争对手A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https://d.book118.com/156214055134010041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2024-09-08T12:38:28.922</cp:lastPrinted>
  <dcterms:created xsi:type="dcterms:W3CDTF">2024-09-08T04:38:28Z</dcterms:created>
  <dcterms:modified xsi:type="dcterms:W3CDTF">2024-09-08T04:38:31Z</dcterms:modified>
</cp:coreProperties>
</file>