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785E1-63FF-4902-8B93-BA68FDC2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8097A-1D81-43FE-A9DC-9FB8D317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883CA-9241-4A7A-8938-E392F042F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5C79F-1627-460B-8707-4CA85CAD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23D34-AACD-4802-AB81-54709A4B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C063D-2F8D-4FE9-8767-2F919A387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07BE2-A91A-4BDB-8F39-5CDAD59C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2E008-AF5F-47E3-B310-2C16A7E1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ED2EF-F4A2-43F6-8BD5-E879FA0DC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FF00-1E63-44CD-8715-5430D6F7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0EAAE-83A1-458D-A82B-36FCD054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21A743-7707-4834-BA52-641A59172EC3}" type="datetime1">
              <a:rPr kumimoji="1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/>
            </a:fld>
            <a:endParaRPr kumimoji="1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可编辑</a:t>
            </a:r>
            <a:endParaRPr kumimoji="1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21A743-7707-4834-BA52-641A59172EC3}" type="datetime1">
              <a:rPr kumimoji="1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/>
            </a:fld>
            <a:endParaRPr kumimoji="1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可编辑</a:t>
            </a:r>
            <a:endParaRPr kumimoji="1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19EBA5E-E1B9-4C7E-B24F-D441BD84233B}" type="datetime1">
              <a:rPr kumimoji="1" lang="zh-CN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/>
            </a:fld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Times New Roman" panose="02020603050405020304" pitchFamily="18" charset="0"/>
              </a:rPr>
              <a:t/>
            </a:fld>
            <a:endParaRPr lang="en-US" altLang="zh-CN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hyperlink" Target="http://maochonghehudie.blog.sohu.com/5727437.html" TargetMode="External" /><Relationship Id="rId4" Type="http://schemas.openxmlformats.org/officeDocument/2006/relationships/image" Target="../media/image4.png" /><Relationship Id="rId5" Type="http://schemas.openxmlformats.org/officeDocument/2006/relationships/audio" Target="NULL" /><Relationship Id="rId6" Type="http://schemas.microsoft.com/office/2007/relationships/media" Target="file:///C:\Users\acer\Desktop\&#22909;&#39295;&#30340;&#27611;&#27611;&#34411;--&#20462;&#25913;\Bandari-Snowdreams(&#38634;&#20043;&#26790;).wma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hyperlink" Target="http://maochonghehudie.blog.sohu.com/5727437.html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hyperlink" Target="http://maochonghehudie.blog.sohu.com/5727437.html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hyperlink" Target="http://maochonghehudie.blog.sohu.com/5727437.html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hyperlink" Target="http://maochonghehudie.blog.sohu.com/5727437.html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hyperlink" Target="http://maochonghehudie.blog.sohu.com/5727437.html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hyperlink" Target="http://maochonghehudie.blog.sohu.com/5727437.html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hyperlink" Target="http://maochonghehudie.blog.sohu.com/5727437.html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hyperlink" Target="http://maochonghehudie.blog.sohu.com/5727437.html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0213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1" descr="C:\Users\acer\AppData\Roaming\Tencent\Users\1398614129\QQ\WinTemp\RichOle\15}6U0N22ZA~QS%XI24VW[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71013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TextBox 1536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3" descr="f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16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Text Box 4"/>
          <p:cNvSpPr txBox="1"/>
          <p:nvPr/>
        </p:nvSpPr>
        <p:spPr>
          <a:xfrm>
            <a:off x="2193925" y="6092825"/>
            <a:ext cx="5235575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《</a:t>
            </a:r>
            <a:r>
              <a:rPr lang="zh-CN" altLang="en-US" sz="3200" b="1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好饿的毛毛虫</a:t>
            </a:r>
            <a:r>
              <a:rPr lang="en-US" altLang="zh-CN" sz="3200" b="1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》</a:t>
            </a:r>
            <a:endParaRPr lang="en-US" altLang="zh-CN" sz="3200" b="1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3" descr="Caterpillar01">
            <a:hlinkClick r:id="rId3"/>
          </p:cNvPr>
          <p:cNvPicPr>
            <a:picLocks noChangeAspect="1"/>
          </p:cNvPicPr>
          <p:nvPr/>
        </p:nvPicPr>
        <p:blipFill>
          <a:blip r:embed="rId2"/>
          <a:srcRect l="13281"/>
          <a:stretch>
            <a:fillRect/>
          </a:stretch>
        </p:blipFill>
        <p:spPr>
          <a:xfrm>
            <a:off x="0" y="0"/>
            <a:ext cx="9099550" cy="46434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4"/>
          <p:cNvSpPr txBox="1"/>
          <p:nvPr/>
        </p:nvSpPr>
        <p:spPr>
          <a:xfrm>
            <a:off x="357188" y="5214938"/>
            <a:ext cx="8429625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月光下，一颗小小的卵，躺在树叶上。</a:t>
            </a:r>
            <a:endParaRPr lang="zh-CN" altLang="en-US" sz="40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4" name="Bandari-Snowdreams(雪之梦).wma">
            <a:hlinkClick action="ppaction://media"/>
          </p:cNvPr>
          <p:cNvPicPr>
            <a:picLocks noRot="1"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29625" y="6267450"/>
            <a:ext cx="590550" cy="590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numSld="2">
                <p:cTn id="16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409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3" descr="Caterpillar02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7188"/>
            <a:ext cx="9144000" cy="41894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5" name="Text Box 4"/>
          <p:cNvSpPr txBox="1"/>
          <p:nvPr/>
        </p:nvSpPr>
        <p:spPr>
          <a:xfrm>
            <a:off x="428625" y="4786313"/>
            <a:ext cx="8358188" cy="1816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 星期天的早上，暖暖的太阳升起来了。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“啪”一声，一条又瘦又饿的毛毛虫，从卵壳里爬了出来。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3" descr="Caterpillar03">
            <a:hlinkClick r:id="rId3"/>
          </p:cNvPr>
          <p:cNvPicPr>
            <a:picLocks noChangeAspect="1"/>
          </p:cNvPicPr>
          <p:nvPr/>
        </p:nvPicPr>
        <p:blipFill>
          <a:blip r:embed="rId2"/>
          <a:srcRect r="17969"/>
          <a:stretch>
            <a:fillRect/>
          </a:stretch>
        </p:blipFill>
        <p:spPr>
          <a:xfrm>
            <a:off x="0" y="0"/>
            <a:ext cx="9144000" cy="51577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Text Box 4"/>
          <p:cNvSpPr txBox="1"/>
          <p:nvPr/>
        </p:nvSpPr>
        <p:spPr>
          <a:xfrm>
            <a:off x="928688" y="5572125"/>
            <a:ext cx="771525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  </a:t>
            </a:r>
            <a:r>
              <a:rPr lang="zh-CN" altLang="en-US" sz="36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它要去找一些东西来吃。</a:t>
            </a:r>
            <a:endParaRPr lang="zh-CN" altLang="en-US" sz="36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1" descr="C:\Users\acer\AppData\Roaming\Tencent\Users\1398614129\QQ\WinTemp\RichOle\@5Y4`F3JIXCS_)~[QVBKTQX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71938" cy="6740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矩形 2"/>
          <p:cNvSpPr/>
          <p:nvPr/>
        </p:nvSpPr>
        <p:spPr>
          <a:xfrm>
            <a:off x="4786313" y="1500188"/>
            <a:ext cx="4572000" cy="2862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星期一，</a:t>
            </a:r>
            <a:endParaRPr lang="en-US" altLang="zh-CN" sz="36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6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它吃了一个苹果。</a:t>
            </a:r>
            <a:endParaRPr lang="en-US" altLang="zh-CN" sz="36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en-US" altLang="zh-CN" sz="36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6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可是，</a:t>
            </a:r>
            <a:endParaRPr lang="en-US" altLang="zh-CN" sz="36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6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肚子还是好饿。</a:t>
            </a:r>
            <a:endParaRPr lang="zh-CN" altLang="en-US" sz="36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pull dir="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3" descr="Caterpillar04">
            <a:hlinkClick r:id="rId3"/>
          </p:cNvPr>
          <p:cNvPicPr>
            <a:picLocks noChangeAspect="1"/>
          </p:cNvPicPr>
          <p:nvPr/>
        </p:nvPicPr>
        <p:blipFill>
          <a:blip r:embed="rId2"/>
          <a:srcRect t="12415" b="26340"/>
          <a:stretch>
            <a:fillRect/>
          </a:stretch>
        </p:blipFill>
        <p:spPr>
          <a:xfrm>
            <a:off x="0" y="642938"/>
            <a:ext cx="5929313" cy="571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Text Box 4"/>
          <p:cNvSpPr txBox="1"/>
          <p:nvPr/>
        </p:nvSpPr>
        <p:spPr>
          <a:xfrm>
            <a:off x="6286500" y="2500313"/>
            <a:ext cx="2643188" cy="2800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星期二，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它吃了两个梨。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可是，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肚子还是好饿。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pull dir="r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Picture 3" descr="Caterpillar05">
            <a:hlinkClick r:id="rId3"/>
          </p:cNvPr>
          <p:cNvPicPr>
            <a:picLocks noChangeAspect="1"/>
          </p:cNvPicPr>
          <p:nvPr/>
        </p:nvPicPr>
        <p:blipFill>
          <a:blip r:embed="rId2"/>
          <a:srcRect b="27142"/>
          <a:stretch>
            <a:fillRect/>
          </a:stretch>
        </p:blipFill>
        <p:spPr>
          <a:xfrm>
            <a:off x="0" y="0"/>
            <a:ext cx="9144000" cy="46434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Text Box 4"/>
          <p:cNvSpPr txBox="1"/>
          <p:nvPr/>
        </p:nvSpPr>
        <p:spPr>
          <a:xfrm>
            <a:off x="785813" y="5286375"/>
            <a:ext cx="9001125" cy="13239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星期三，它吃了三个李子。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可是，肚子还是好饿。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5" descr="c:\users\acer\appdata\roaming\360se6\USERDA~1\Temp\201301~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Picture 3" descr="c:\users\acer\appdata\roaming\360se6\USERDA~1\Temp\U_4274~1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071670" y="3378200"/>
            <a:ext cx="4572000" cy="3479800"/>
          </a:xfrm>
          <a:prstGeom prst="ellipse">
            <a:avLst/>
          </a:prstGeom>
          <a:ln w="0" cap="rnd" cmpd="sng">
            <a:noFill/>
            <a:prstDash val="sysDot"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556" name="TextBox 3"/>
          <p:cNvSpPr txBox="1"/>
          <p:nvPr/>
        </p:nvSpPr>
        <p:spPr>
          <a:xfrm>
            <a:off x="428625" y="928688"/>
            <a:ext cx="8429625" cy="2124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同桌说一说：</a:t>
            </a:r>
            <a:endParaRPr lang="en-US" altLang="zh-CN" sz="4400" b="1">
              <a:solidFill>
                <a:srgbClr val="FF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en-US" altLang="zh-CN" sz="4400" b="1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4400">
                <a:latin typeface="新宋体" panose="02010609030101010101" pitchFamily="49" charset="-122"/>
                <a:ea typeface="新宋体" panose="02010609030101010101" pitchFamily="49" charset="-122"/>
              </a:rPr>
              <a:t>如果我是毛毛虫，我还想吃</a:t>
            </a:r>
            <a:r>
              <a:rPr lang="en-US" altLang="zh-CN" sz="4400">
                <a:latin typeface="新宋体" panose="02010609030101010101" pitchFamily="49" charset="-122"/>
                <a:ea typeface="新宋体" panose="02010609030101010101" pitchFamily="49" charset="-122"/>
              </a:rPr>
              <a:t> ____</a:t>
            </a:r>
            <a:r>
              <a:rPr lang="zh-CN" altLang="en-US" sz="4400"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endParaRPr lang="zh-CN" altLang="en-US" sz="4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wheel spokes="1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Picture 3" descr="Caterpillar06">
            <a:hlinkClick r:id="rId3"/>
          </p:cNvPr>
          <p:cNvPicPr>
            <a:picLocks noChangeAspect="1"/>
          </p:cNvPicPr>
          <p:nvPr/>
        </p:nvPicPr>
        <p:blipFill>
          <a:blip r:embed="rId2"/>
          <a:srcRect b="27419"/>
          <a:stretch>
            <a:fillRect/>
          </a:stretch>
        </p:blipFill>
        <p:spPr>
          <a:xfrm>
            <a:off x="0" y="0"/>
            <a:ext cx="9144000" cy="42148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Rectangle 4"/>
          <p:cNvSpPr/>
          <p:nvPr/>
        </p:nvSpPr>
        <p:spPr>
          <a:xfrm>
            <a:off x="2428875" y="4857750"/>
            <a:ext cx="10696575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星期四，它</a:t>
            </a:r>
            <a:r>
              <a:rPr lang="en-US" altLang="zh-CN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___________</a:t>
            </a: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可是，</a:t>
            </a:r>
            <a:r>
              <a:rPr lang="en-US" altLang="zh-CN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__________</a:t>
            </a: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2" name="Picture 3" descr="Caterpillar07">
            <a:hlinkClick r:id="rId3"/>
          </p:cNvPr>
          <p:cNvPicPr>
            <a:picLocks noChangeAspect="1"/>
          </p:cNvPicPr>
          <p:nvPr/>
        </p:nvPicPr>
        <p:blipFill>
          <a:blip r:embed="rId2"/>
          <a:srcRect b="26471"/>
          <a:stretch>
            <a:fillRect/>
          </a:stretch>
        </p:blipFill>
        <p:spPr>
          <a:xfrm>
            <a:off x="0" y="0"/>
            <a:ext cx="9144000" cy="3929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Rectangle 4"/>
          <p:cNvSpPr/>
          <p:nvPr/>
        </p:nvSpPr>
        <p:spPr>
          <a:xfrm>
            <a:off x="3071813" y="4857750"/>
            <a:ext cx="4494212" cy="10779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星期五，它</a:t>
            </a:r>
            <a:r>
              <a:rPr lang="en-US" altLang="zh-CN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_________</a:t>
            </a: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endParaRPr lang="en-US" altLang="zh-CN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可是，</a:t>
            </a:r>
            <a:r>
              <a:rPr lang="en-US" altLang="zh-CN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__________</a:t>
            </a:r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Picture 3" descr="Caterpillar08">
            <a:hlinkClick r:id="rId3"/>
          </p:cNvPr>
          <p:cNvPicPr>
            <a:picLocks noChangeAspect="1"/>
          </p:cNvPicPr>
          <p:nvPr/>
        </p:nvPicPr>
        <p:blipFill>
          <a:blip r:embed="rId2"/>
          <a:srcRect t="21053"/>
          <a:stretch>
            <a:fillRect/>
          </a:stretch>
        </p:blipFill>
        <p:spPr>
          <a:xfrm>
            <a:off x="0" y="0"/>
            <a:ext cx="9144000" cy="4071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27" name="Rectangle 4"/>
          <p:cNvSpPr/>
          <p:nvPr/>
        </p:nvSpPr>
        <p:spPr>
          <a:xfrm>
            <a:off x="366713" y="3178175"/>
            <a:ext cx="8412162" cy="138113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solidFill>
                  <a:srgbClr val="50505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  <a:endParaRPr lang="en-US" altLang="zh-CN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244" name="Rectangle 5"/>
          <p:cNvSpPr/>
          <p:nvPr/>
        </p:nvSpPr>
        <p:spPr>
          <a:xfrm>
            <a:off x="214313" y="4071938"/>
            <a:ext cx="8572500" cy="20621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　星期六，它吃了一块巧克力蛋糕，一个冰淇淋甜筒，一条腌黄瓜，一块奶酪，一截火腿，一根棒棒糖，一块樱桃派，一条香肠，一个纸杯蛋糕和一块西瓜。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1" descr="C:\Users\acer\AppData\Roaming\Tencent\Users\1398614129\QQ\WinTemp\RichOle\2HVJE(OX)WQ2NP31@~PFF(W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dissolv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Picture 2" descr="C:\Users\acer\AppData\Roaming\Tencent\Users\1398614129\QQ\WinTemp\RichOle\SKDGNFXPUZ9U{J1OM9GVL6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pull dir="d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Picture 3" descr="Caterpillar09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470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699" name="Rectangle 4"/>
          <p:cNvSpPr/>
          <p:nvPr/>
        </p:nvSpPr>
        <p:spPr>
          <a:xfrm>
            <a:off x="609600" y="4630738"/>
            <a:ext cx="7883525" cy="15700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　　第二天，又是星期天。 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r>
              <a:rPr lang="zh-CN" altLang="en-US" sz="3200">
                <a:solidFill>
                  <a:schemeClr val="bg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　　毛毛虫吃了一片又嫩又绿的树叶，这一回它感觉舒服多了。</a:t>
            </a:r>
            <a:endParaRPr lang="zh-CN" altLang="en-US" sz="3200">
              <a:solidFill>
                <a:schemeClr val="bg1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Picture 13" descr="c:\users\acer\appdata\roaming\360se6\USERDA~1\Temp\154391~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643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23" name="AutoShape 1" descr="C:\Users\acer\AppData\Roaming\Tencent\Users\1398614129\QQ\WinTemp\RichOle\TSBYSVN$G)Q43[4]A82~Q.png"/>
          <p:cNvSpPr>
            <a:spLocks noChangeAspect="1"/>
          </p:cNvSpPr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30724" name="AutoShape 2" descr="C:\Users\acer\AppData\Roaming\Tencent\Users\1398614129\QQ\WinTemp\RichOle\TSBYSVN$G)Q43[4]A82~Q.png"/>
          <p:cNvSpPr>
            <a:spLocks noChangeAspect="1"/>
          </p:cNvSpPr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30725" name="TextBox 7"/>
          <p:cNvSpPr txBox="1"/>
          <p:nvPr/>
        </p:nvSpPr>
        <p:spPr>
          <a:xfrm>
            <a:off x="1928813" y="3357563"/>
            <a:ext cx="6429375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毛毛虫还会饿吗？</a:t>
            </a:r>
            <a:endParaRPr lang="en-US" altLang="zh-CN" sz="3600" b="1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714625" y="4500563"/>
            <a:ext cx="4572000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它会长大吗？</a:t>
            </a:r>
            <a:endParaRPr lang="zh-CN" altLang="en-US" sz="3600" b="1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en-US" altLang="zh-CN" sz="3600" b="1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3286125" y="5143500"/>
            <a:ext cx="417513" cy="646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  <a:endParaRPr lang="zh-CN" altLang="en-US" sz="36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0">
                <a:srgbClr val="003548"/>
              </a:gs>
              <a:gs pos="0">
                <a:srgbClr val="00B0F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7" name="Picture 3" descr="E:\卡拉赞\GUANXIAN.png"/>
          <p:cNvSpPr>
            <a:spLocks noChangeAspect="1"/>
          </p:cNvSpPr>
          <p:nvPr/>
        </p:nvSpPr>
        <p:spPr>
          <a:xfrm>
            <a:off x="396875" y="390525"/>
            <a:ext cx="8256588" cy="58753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Oval 6"/>
          <p:cNvSpPr/>
          <p:nvPr/>
        </p:nvSpPr>
        <p:spPr>
          <a:xfrm flipH="1">
            <a:off x="382588" y="5081588"/>
            <a:ext cx="8270875" cy="1444625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solidFill>
            <a:srgbClr val="1D45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Oval 6"/>
          <p:cNvSpPr/>
          <p:nvPr/>
        </p:nvSpPr>
        <p:spPr>
          <a:xfrm flipH="1">
            <a:off x="884238" y="4883150"/>
            <a:ext cx="8270875" cy="1443038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FFCC">
                  <a:lumMod val="82000"/>
                </a:srgbClr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Oval 6"/>
          <p:cNvSpPr/>
          <p:nvPr/>
        </p:nvSpPr>
        <p:spPr>
          <a:xfrm flipH="1">
            <a:off x="884238" y="5421313"/>
            <a:ext cx="8270875" cy="1441450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70C0"/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五角星 30"/>
          <p:cNvSpPr/>
          <p:nvPr/>
        </p:nvSpPr>
        <p:spPr>
          <a:xfrm rot="19800000">
            <a:off x="4498975" y="2409825"/>
            <a:ext cx="2405063" cy="32369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五角星 5"/>
          <p:cNvSpPr/>
          <p:nvPr/>
        </p:nvSpPr>
        <p:spPr>
          <a:xfrm rot="19800000">
            <a:off x="4540250" y="3314700"/>
            <a:ext cx="1690688" cy="2274888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五角星 32"/>
          <p:cNvSpPr/>
          <p:nvPr/>
        </p:nvSpPr>
        <p:spPr>
          <a:xfrm rot="19800000">
            <a:off x="3032125" y="2871788"/>
            <a:ext cx="1416050" cy="1901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五角星 5"/>
          <p:cNvSpPr/>
          <p:nvPr/>
        </p:nvSpPr>
        <p:spPr>
          <a:xfrm rot="19800000">
            <a:off x="2890838" y="3565525"/>
            <a:ext cx="992188" cy="13382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5" name="五角星 5"/>
          <p:cNvSpPr/>
          <p:nvPr/>
        </p:nvSpPr>
        <p:spPr>
          <a:xfrm rot="19800000">
            <a:off x="3778250" y="4652963"/>
            <a:ext cx="1146175" cy="15414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五角星 35"/>
          <p:cNvSpPr/>
          <p:nvPr/>
        </p:nvSpPr>
        <p:spPr>
          <a:xfrm rot="19800000">
            <a:off x="6878638" y="2270125"/>
            <a:ext cx="1195388" cy="1606550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五角星 5"/>
          <p:cNvSpPr/>
          <p:nvPr/>
        </p:nvSpPr>
        <p:spPr>
          <a:xfrm rot="19800000">
            <a:off x="7472363" y="1725613"/>
            <a:ext cx="547688" cy="73660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8" name="五角星 37"/>
          <p:cNvSpPr/>
          <p:nvPr/>
        </p:nvSpPr>
        <p:spPr>
          <a:xfrm rot="19800000">
            <a:off x="2668588" y="5337175"/>
            <a:ext cx="746125" cy="1004888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9" name="五角星 5"/>
          <p:cNvSpPr/>
          <p:nvPr/>
        </p:nvSpPr>
        <p:spPr>
          <a:xfrm rot="19800000">
            <a:off x="7118350" y="3322638"/>
            <a:ext cx="993775" cy="13382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" name="组合 46"/>
          <p:cNvGrpSpPr/>
          <p:nvPr/>
        </p:nvGrpSpPr>
        <p:grpSpPr>
          <a:xfrm>
            <a:off x="1304925" y="1033463"/>
            <a:ext cx="5118100" cy="2390775"/>
            <a:chOff x="444658" y="95542"/>
            <a:chExt cx="5668808" cy="1966919"/>
          </a:xfrm>
        </p:grpSpPr>
        <p:sp>
          <p:nvSpPr>
            <p:cNvPr id="31778" name="TextBox 7"/>
            <p:cNvSpPr txBox="1"/>
            <p:nvPr/>
          </p:nvSpPr>
          <p:spPr>
            <a:xfrm>
              <a:off x="444658" y="95542"/>
              <a:ext cx="204598" cy="14057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None/>
              </a:pPr>
              <a:endParaRPr lang="en-US" altLang="zh-CN" sz="10500">
                <a:solidFill>
                  <a:schemeClr val="bg1"/>
                </a:solidFill>
                <a:latin typeface="方正超粗黑简体"/>
                <a:ea typeface="方正超粗黑简体"/>
              </a:endParaRPr>
            </a:p>
          </p:txBody>
        </p:sp>
        <p:sp>
          <p:nvSpPr>
            <p:cNvPr id="31779" name="TextBox 18"/>
            <p:cNvSpPr txBox="1"/>
            <p:nvPr/>
          </p:nvSpPr>
          <p:spPr>
            <a:xfrm>
              <a:off x="464188" y="1416584"/>
              <a:ext cx="3867888" cy="64587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None/>
              </a:pPr>
              <a:r>
                <a:rPr lang="en-US" altLang="zh-CN" sz="4500">
                  <a:solidFill>
                    <a:schemeClr val="bg1"/>
                  </a:solidFill>
                  <a:latin typeface="Calibri" panose="020f0502020204030204" pitchFamily="34" charset="0"/>
                </a:rPr>
                <a:t>THANK     YOU</a:t>
              </a:r>
              <a:endParaRPr lang="en-US" altLang="zh-CN" sz="4500">
                <a:solidFill>
                  <a:schemeClr val="bg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1780" name="TextBox 30"/>
            <p:cNvSpPr txBox="1"/>
            <p:nvPr/>
          </p:nvSpPr>
          <p:spPr>
            <a:xfrm>
              <a:off x="4391612" y="1148965"/>
              <a:ext cx="1721854" cy="45591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None/>
              </a:pPr>
              <a:r>
                <a:rPr lang="en-US" altLang="zh-CN" sz="3000">
                  <a:solidFill>
                    <a:schemeClr val="bg1"/>
                  </a:solidFill>
                  <a:latin typeface="Calibri" panose="020f0502020204030204" pitchFamily="34" charset="0"/>
                </a:rPr>
                <a:t>SUCCESS</a:t>
              </a:r>
              <a:endParaRPr lang="en-US" altLang="zh-CN" sz="3000">
                <a:solidFill>
                  <a:schemeClr val="bg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4093476" y="433541"/>
              <a:ext cx="117499" cy="156938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45" name="Freeform 16"/>
          <p:cNvSpPr/>
          <p:nvPr/>
        </p:nvSpPr>
        <p:spPr>
          <a:xfrm>
            <a:off x="2216150" y="5473700"/>
            <a:ext cx="1530350" cy="6003925"/>
          </a:xfrm>
          <a:custGeom>
            <a:gdLst>
              <a:gd name="txL" fmla="*/ 0 w 871"/>
              <a:gd name="txT" fmla="*/ 0 h 2564"/>
              <a:gd name="txR" fmla="*/ 871 w 871"/>
              <a:gd name="txB" fmla="*/ 2564 h 2564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871" h="2564">
                <a:moveTo>
                  <a:pt x="557" y="2564"/>
                </a:moveTo>
                <a:cubicBezTo>
                  <a:pt x="551" y="2198"/>
                  <a:pt x="551" y="2198"/>
                  <a:pt x="551" y="2198"/>
                </a:cubicBezTo>
                <a:cubicBezTo>
                  <a:pt x="531" y="2008"/>
                  <a:pt x="603" y="1684"/>
                  <a:pt x="603" y="1684"/>
                </a:cubicBezTo>
                <a:cubicBezTo>
                  <a:pt x="625" y="1564"/>
                  <a:pt x="591" y="1430"/>
                  <a:pt x="591" y="1430"/>
                </a:cubicBezTo>
                <a:cubicBezTo>
                  <a:pt x="619" y="1368"/>
                  <a:pt x="643" y="1210"/>
                  <a:pt x="643" y="1210"/>
                </a:cubicBezTo>
                <a:cubicBezTo>
                  <a:pt x="669" y="1256"/>
                  <a:pt x="789" y="1094"/>
                  <a:pt x="789" y="1094"/>
                </a:cubicBezTo>
                <a:cubicBezTo>
                  <a:pt x="839" y="1048"/>
                  <a:pt x="817" y="988"/>
                  <a:pt x="817" y="988"/>
                </a:cubicBezTo>
                <a:cubicBezTo>
                  <a:pt x="871" y="932"/>
                  <a:pt x="841" y="822"/>
                  <a:pt x="841" y="822"/>
                </a:cubicBezTo>
                <a:cubicBezTo>
                  <a:pt x="859" y="796"/>
                  <a:pt x="853" y="734"/>
                  <a:pt x="853" y="734"/>
                </a:cubicBezTo>
                <a:cubicBezTo>
                  <a:pt x="851" y="634"/>
                  <a:pt x="779" y="478"/>
                  <a:pt x="779" y="478"/>
                </a:cubicBezTo>
                <a:cubicBezTo>
                  <a:pt x="788" y="426"/>
                  <a:pt x="788" y="426"/>
                  <a:pt x="788" y="426"/>
                </a:cubicBezTo>
                <a:cubicBezTo>
                  <a:pt x="782" y="333"/>
                  <a:pt x="619" y="164"/>
                  <a:pt x="619" y="164"/>
                </a:cubicBezTo>
                <a:cubicBezTo>
                  <a:pt x="531" y="0"/>
                  <a:pt x="406" y="164"/>
                  <a:pt x="406" y="164"/>
                </a:cubicBezTo>
                <a:cubicBezTo>
                  <a:pt x="335" y="257"/>
                  <a:pt x="74" y="448"/>
                  <a:pt x="74" y="448"/>
                </a:cubicBezTo>
                <a:cubicBezTo>
                  <a:pt x="0" y="491"/>
                  <a:pt x="24" y="562"/>
                  <a:pt x="24" y="562"/>
                </a:cubicBezTo>
                <a:cubicBezTo>
                  <a:pt x="31" y="748"/>
                  <a:pt x="86" y="1430"/>
                  <a:pt x="86" y="1430"/>
                </a:cubicBezTo>
                <a:cubicBezTo>
                  <a:pt x="159" y="2014"/>
                  <a:pt x="2" y="2548"/>
                  <a:pt x="2" y="2548"/>
                </a:cubicBezTo>
                <a:lnTo>
                  <a:pt x="557" y="2564"/>
                </a:lnTo>
                <a:close/>
              </a:path>
            </a:pathLst>
          </a:custGeom>
          <a:solidFill>
            <a:srgbClr val="0070C0"/>
          </a:solidFill>
          <a:ln w="9525">
            <a:noFill/>
          </a:ln>
        </p:spPr>
        <p:txBody>
          <a:bodyPr lIns="91438" tIns="45719" rIns="91438" bIns="45719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6" name="Freeform 8"/>
          <p:cNvSpPr/>
          <p:nvPr/>
        </p:nvSpPr>
        <p:spPr>
          <a:xfrm flipH="1">
            <a:off x="-2282825" y="3238500"/>
            <a:ext cx="5000625" cy="2574925"/>
          </a:xfrm>
          <a:custGeom>
            <a:gdLst>
              <a:gd name="txL" fmla="*/ 0 w 1205"/>
              <a:gd name="txT" fmla="*/ 0 h 461"/>
              <a:gd name="txR" fmla="*/ 1205 w 1205"/>
              <a:gd name="txB" fmla="*/ 461 h 46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205" h="461">
                <a:moveTo>
                  <a:pt x="159" y="204"/>
                </a:moveTo>
                <a:cubicBezTo>
                  <a:pt x="160" y="196"/>
                  <a:pt x="160" y="196"/>
                  <a:pt x="160" y="196"/>
                </a:cubicBezTo>
                <a:cubicBezTo>
                  <a:pt x="130" y="160"/>
                  <a:pt x="130" y="160"/>
                  <a:pt x="130" y="160"/>
                </a:cubicBezTo>
                <a:cubicBezTo>
                  <a:pt x="113" y="150"/>
                  <a:pt x="59" y="96"/>
                  <a:pt x="59" y="96"/>
                </a:cubicBezTo>
                <a:cubicBezTo>
                  <a:pt x="0" y="40"/>
                  <a:pt x="29" y="9"/>
                  <a:pt x="29" y="9"/>
                </a:cubicBezTo>
                <a:cubicBezTo>
                  <a:pt x="36" y="0"/>
                  <a:pt x="62" y="33"/>
                  <a:pt x="62" y="33"/>
                </a:cubicBezTo>
                <a:cubicBezTo>
                  <a:pt x="71" y="50"/>
                  <a:pt x="139" y="97"/>
                  <a:pt x="139" y="97"/>
                </a:cubicBezTo>
                <a:cubicBezTo>
                  <a:pt x="158" y="108"/>
                  <a:pt x="172" y="116"/>
                  <a:pt x="172" y="116"/>
                </a:cubicBezTo>
                <a:cubicBezTo>
                  <a:pt x="199" y="148"/>
                  <a:pt x="231" y="171"/>
                  <a:pt x="231" y="171"/>
                </a:cubicBezTo>
                <a:cubicBezTo>
                  <a:pt x="231" y="171"/>
                  <a:pt x="261" y="159"/>
                  <a:pt x="279" y="156"/>
                </a:cubicBezTo>
                <a:cubicBezTo>
                  <a:pt x="296" y="153"/>
                  <a:pt x="325" y="162"/>
                  <a:pt x="325" y="162"/>
                </a:cubicBezTo>
                <a:cubicBezTo>
                  <a:pt x="349" y="138"/>
                  <a:pt x="370" y="162"/>
                  <a:pt x="370" y="162"/>
                </a:cubicBezTo>
                <a:cubicBezTo>
                  <a:pt x="404" y="205"/>
                  <a:pt x="521" y="296"/>
                  <a:pt x="521" y="296"/>
                </a:cubicBezTo>
                <a:cubicBezTo>
                  <a:pt x="549" y="263"/>
                  <a:pt x="571" y="278"/>
                  <a:pt x="571" y="278"/>
                </a:cubicBezTo>
                <a:cubicBezTo>
                  <a:pt x="608" y="291"/>
                  <a:pt x="684" y="278"/>
                  <a:pt x="684" y="278"/>
                </a:cubicBezTo>
                <a:cubicBezTo>
                  <a:pt x="1091" y="205"/>
                  <a:pt x="1205" y="176"/>
                  <a:pt x="1205" y="176"/>
                </a:cubicBezTo>
                <a:cubicBezTo>
                  <a:pt x="1205" y="435"/>
                  <a:pt x="1205" y="435"/>
                  <a:pt x="1205" y="435"/>
                </a:cubicBezTo>
                <a:cubicBezTo>
                  <a:pt x="1049" y="461"/>
                  <a:pt x="735" y="437"/>
                  <a:pt x="735" y="437"/>
                </a:cubicBezTo>
                <a:cubicBezTo>
                  <a:pt x="655" y="430"/>
                  <a:pt x="606" y="438"/>
                  <a:pt x="606" y="438"/>
                </a:cubicBezTo>
                <a:cubicBezTo>
                  <a:pt x="519" y="451"/>
                  <a:pt x="399" y="445"/>
                  <a:pt x="399" y="445"/>
                </a:cubicBezTo>
                <a:cubicBezTo>
                  <a:pt x="366" y="435"/>
                  <a:pt x="309" y="437"/>
                  <a:pt x="309" y="437"/>
                </a:cubicBezTo>
                <a:cubicBezTo>
                  <a:pt x="279" y="424"/>
                  <a:pt x="230" y="397"/>
                  <a:pt x="230" y="397"/>
                </a:cubicBezTo>
                <a:cubicBezTo>
                  <a:pt x="148" y="351"/>
                  <a:pt x="168" y="266"/>
                  <a:pt x="168" y="266"/>
                </a:cubicBezTo>
                <a:cubicBezTo>
                  <a:pt x="168" y="266"/>
                  <a:pt x="184" y="252"/>
                  <a:pt x="159" y="204"/>
                </a:cubicBezTo>
                <a:close/>
              </a:path>
            </a:pathLst>
          </a:custGeom>
          <a:solidFill>
            <a:srgbClr val="0070C0"/>
          </a:solidFill>
          <a:ln w="9525">
            <a:noFill/>
          </a:ln>
        </p:spPr>
        <p:txBody>
          <a:bodyPr lIns="91438" tIns="45719" rIns="91438" bIns="45719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7" name="Freeform 14"/>
          <p:cNvSpPr/>
          <p:nvPr/>
        </p:nvSpPr>
        <p:spPr>
          <a:xfrm rot="6300000" flipH="1">
            <a:off x="5730875" y="-361950"/>
            <a:ext cx="6719888" cy="2060575"/>
          </a:xfrm>
          <a:custGeom>
            <a:gdLst>
              <a:gd name="txL" fmla="*/ 0 w 1268"/>
              <a:gd name="txT" fmla="*/ 0 h 523"/>
              <a:gd name="txR" fmla="*/ 1268 w 1268"/>
              <a:gd name="txB" fmla="*/ 523 h 52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268" h="523">
                <a:moveTo>
                  <a:pt x="1268" y="296"/>
                </a:moveTo>
                <a:cubicBezTo>
                  <a:pt x="1268" y="296"/>
                  <a:pt x="900" y="199"/>
                  <a:pt x="644" y="70"/>
                </a:cubicBezTo>
                <a:cubicBezTo>
                  <a:pt x="644" y="70"/>
                  <a:pt x="530" y="0"/>
                  <a:pt x="400" y="47"/>
                </a:cubicBezTo>
                <a:cubicBezTo>
                  <a:pt x="400" y="47"/>
                  <a:pt x="269" y="58"/>
                  <a:pt x="244" y="56"/>
                </a:cubicBezTo>
                <a:cubicBezTo>
                  <a:pt x="244" y="56"/>
                  <a:pt x="185" y="80"/>
                  <a:pt x="251" y="115"/>
                </a:cubicBezTo>
                <a:cubicBezTo>
                  <a:pt x="251" y="115"/>
                  <a:pt x="359" y="126"/>
                  <a:pt x="380" y="117"/>
                </a:cubicBezTo>
                <a:cubicBezTo>
                  <a:pt x="380" y="117"/>
                  <a:pt x="319" y="122"/>
                  <a:pt x="302" y="136"/>
                </a:cubicBezTo>
                <a:cubicBezTo>
                  <a:pt x="302" y="136"/>
                  <a:pt x="229" y="143"/>
                  <a:pt x="203" y="129"/>
                </a:cubicBezTo>
                <a:cubicBezTo>
                  <a:pt x="203" y="129"/>
                  <a:pt x="9" y="58"/>
                  <a:pt x="0" y="127"/>
                </a:cubicBezTo>
                <a:cubicBezTo>
                  <a:pt x="0" y="127"/>
                  <a:pt x="4" y="145"/>
                  <a:pt x="49" y="139"/>
                </a:cubicBezTo>
                <a:cubicBezTo>
                  <a:pt x="49" y="139"/>
                  <a:pt x="20" y="173"/>
                  <a:pt x="33" y="183"/>
                </a:cubicBezTo>
                <a:cubicBezTo>
                  <a:pt x="33" y="183"/>
                  <a:pt x="168" y="192"/>
                  <a:pt x="199" y="213"/>
                </a:cubicBezTo>
                <a:cubicBezTo>
                  <a:pt x="199" y="213"/>
                  <a:pt x="277" y="228"/>
                  <a:pt x="318" y="234"/>
                </a:cubicBezTo>
                <a:cubicBezTo>
                  <a:pt x="318" y="234"/>
                  <a:pt x="372" y="263"/>
                  <a:pt x="393" y="249"/>
                </a:cubicBezTo>
                <a:cubicBezTo>
                  <a:pt x="393" y="249"/>
                  <a:pt x="506" y="232"/>
                  <a:pt x="548" y="232"/>
                </a:cubicBezTo>
                <a:cubicBezTo>
                  <a:pt x="548" y="232"/>
                  <a:pt x="623" y="223"/>
                  <a:pt x="687" y="249"/>
                </a:cubicBezTo>
                <a:cubicBezTo>
                  <a:pt x="687" y="249"/>
                  <a:pt x="1027" y="450"/>
                  <a:pt x="1098" y="474"/>
                </a:cubicBezTo>
                <a:cubicBezTo>
                  <a:pt x="1098" y="474"/>
                  <a:pt x="1198" y="518"/>
                  <a:pt x="1214" y="523"/>
                </a:cubicBezTo>
                <a:lnTo>
                  <a:pt x="1268" y="296"/>
                </a:lnTo>
                <a:close/>
              </a:path>
            </a:pathLst>
          </a:custGeom>
          <a:solidFill>
            <a:srgbClr val="0070C0"/>
          </a:solidFill>
          <a:ln w="9525">
            <a:noFill/>
          </a:ln>
        </p:spPr>
        <p:txBody>
          <a:bodyPr lIns="91438" tIns="45719" rIns="91438" bIns="45719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8" name="椭圆 47"/>
          <p:cNvSpPr/>
          <p:nvPr/>
        </p:nvSpPr>
        <p:spPr>
          <a:xfrm>
            <a:off x="2949575" y="7265988"/>
            <a:ext cx="542925" cy="728663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" name="五角星 48"/>
          <p:cNvSpPr/>
          <p:nvPr/>
        </p:nvSpPr>
        <p:spPr>
          <a:xfrm>
            <a:off x="3905250" y="7218363"/>
            <a:ext cx="820738" cy="11033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0" name="五角星 5"/>
          <p:cNvSpPr/>
          <p:nvPr/>
        </p:nvSpPr>
        <p:spPr>
          <a:xfrm>
            <a:off x="2922588" y="7256463"/>
            <a:ext cx="657225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" name="五角星 5"/>
          <p:cNvSpPr/>
          <p:nvPr/>
        </p:nvSpPr>
        <p:spPr>
          <a:xfrm>
            <a:off x="6313488" y="7200900"/>
            <a:ext cx="892175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2" name="五角星 51"/>
          <p:cNvSpPr/>
          <p:nvPr/>
        </p:nvSpPr>
        <p:spPr>
          <a:xfrm>
            <a:off x="5924550" y="7218363"/>
            <a:ext cx="820738" cy="11033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3" name="五角星 52"/>
          <p:cNvSpPr/>
          <p:nvPr/>
        </p:nvSpPr>
        <p:spPr>
          <a:xfrm>
            <a:off x="5180013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4" name="五角星 5"/>
          <p:cNvSpPr/>
          <p:nvPr/>
        </p:nvSpPr>
        <p:spPr>
          <a:xfrm>
            <a:off x="4168775" y="7256463"/>
            <a:ext cx="655638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5" name="五角星 5"/>
          <p:cNvSpPr/>
          <p:nvPr/>
        </p:nvSpPr>
        <p:spPr>
          <a:xfrm>
            <a:off x="2376488" y="7200900"/>
            <a:ext cx="890588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6" name="五角星 55"/>
          <p:cNvSpPr/>
          <p:nvPr/>
        </p:nvSpPr>
        <p:spPr>
          <a:xfrm>
            <a:off x="7442200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775" name="日期占位符 32"/>
          <p:cNvSpPr txBox="1">
            <a:spLocks noGrp="1"/>
          </p:cNvSpPr>
          <p:nvPr>
            <p:ph type="dt" sz="half" idx="2"/>
          </p:nvPr>
        </p:nvSpPr>
        <p:spPr>
          <a:xfrm>
            <a:off x="1857375" y="6099175"/>
            <a:ext cx="1925638" cy="333375"/>
          </a:xfrm>
        </p:spPr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eaLnBrk="1" hangingPunct="1">
              <a:buNone/>
            </a:pPr>
            <a:fld id="{BB962C8B-B14F-4D97-AF65-F5344CB8AC3E}" type="datetime1">
              <a:rPr lang="zh-CN" altLang="en-US" sz="900">
                <a:solidFill>
                  <a:srgbClr val="898989"/>
                </a:solidFill>
                <a:latin typeface="Calibri" panose="020f0502020204030204" pitchFamily="34" charset="0"/>
              </a:rPr>
              <a:t>2024/9/2</a:t>
            </a:fld>
            <a:endParaRPr lang="zh-CN" altLang="en-US" sz="9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sp>
        <p:nvSpPr>
          <p:cNvPr id="31776" name="灯片编号占位符 3"/>
          <p:cNvSpPr txBox="1">
            <a:spLocks noGrp="1"/>
          </p:cNvSpPr>
          <p:nvPr>
            <p:ph type="sldNum" sz="quarter" idx="4"/>
          </p:nvPr>
        </p:nvSpPr>
        <p:spPr>
          <a:xfrm>
            <a:off x="6775450" y="6677025"/>
            <a:ext cx="2757488" cy="577850"/>
          </a:xfrm>
        </p:spPr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zh-CN" sz="1400"/>
              <a:t>17</a:t>
            </a:fld>
            <a:endParaRPr lang="zh-CN" altLang="zh-CN" sz="1400"/>
          </a:p>
        </p:txBody>
      </p:sp>
      <p:sp>
        <p:nvSpPr>
          <p:cNvPr id="31777" name="页脚占位符 4"/>
          <p:cNvSpPr txBox="1">
            <a:spLocks noGrp="1"/>
          </p:cNvSpPr>
          <p:nvPr>
            <p:ph type="ftr" sz="quarter" idx="3"/>
          </p:nvPr>
        </p:nvSpPr>
        <p:spPr>
          <a:xfrm>
            <a:off x="3217863" y="6677025"/>
            <a:ext cx="3486150" cy="577850"/>
          </a:xfrm>
        </p:spPr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>
              <a:buNone/>
            </a:pPr>
            <a:r>
              <a:rPr lang="zh-CN" altLang="en-US" sz="1400"/>
              <a:t>可编辑</a:t>
            </a:r>
            <a:endParaRPr lang="zh-CN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50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00" y="-34200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00" y="-34200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3" presetClass="exit" presetSubtype="0" dur="5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32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path" presetSubtype="0" dur="500" autoRev="1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3.05556E-06 4.44444E-06 L 0.275 -0.29167" pathEditMode="relative" rAng="0" ptsTypes="AA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2" presetClass="path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dur="500" autoRev="1" fill="hold" grpId="2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3.05556E-06 4.44444E-06 L 0.26875 -0.33334" pathEditMode="relative" rAng="0" ptsTypes="AA">
                                      <p:cBhvr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00" y="-16700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path" presetSubtype="0" dur="5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dur="500" autoRev="1" fill="hold" grpId="3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3.05556E-06 4.44444E-06 L 0.25937 -0.36667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00" y="-18300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path" presetSubtype="0" dur="5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path" presetSubtype="0" dur="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00" y="-146000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dur="500" autoRev="1" fill="hold" grpId="4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3.05556E-06 4.44444E-06 L 0.25 -0.55" pathEditMode="relative" rAng="0" ptsTypes="AA">
                                      <p:cBhvr>
                                        <p:cTn id="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00" y="-275000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6" presetClass="emph" presetSubtype="0" dur="100" repeatCount="indefinite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42" dur="1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path" presetSubtype="0" dur="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00" y="-27100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dur="500" autoRev="1" fill="hold" grpId="5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3.05556E-06 4.44444E-06 L 0.425 -0.55556" pathEditMode="relative" rAng="0" ptsTypes="AA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00" y="-27800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dur="50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00" y="-271000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2" presetClass="path" presetSubtype="0" dur="500" autoRev="1" fill="hold" grpId="6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3.05556E-06 4.44444E-06 L 0.33125 -0.48056" pathEditMode="relative" rAng="0" ptsTypes="AA">
                                      <p:cBhvr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000" y="-24000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" presetClass="entr" presetSubtype="0" dur="1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2" presetClass="path" presetSubtype="0" dur="50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-0.20833 0.28241 L 1.38889E-06 1.23457E-07" pathEditMode="relative" rAng="0" ptsTypes="AA">
                                      <p:cBhvr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0000" y="-14100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42" presetClass="path" presetSubtype="0" dur="500" autoRev="1" fill="hold" grpId="7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3.05556E-06 4.44444E-06 L 0.15104 -0.25926" pathEditMode="relative" rAng="0" ptsTypes="AA">
                                      <p:cBhvr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0000" y="-13000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path" presetSubtype="0" dur="50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00" y="-472000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dur="500" autoRev="1" fill="hold" grpId="8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3.05556E-06 4.44444E-06 L 0.66562 -0.88889" pathEditMode="relative" rAng="0" ptsTypes="AA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0000" y="-444000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path" presetSubtype="0" dur="50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-0.10521 0.59352 L 2.77778E-06 -6.17284E-07" pathEditMode="relative" rAng="0" ptsTypes="AA"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00" y="-2970000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42" presetClass="path" presetSubtype="0" dur="500" autoRev="1" fill="hold" grpId="9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3.05556E-06 2.28916E-06 L 0.08889 -0.56349" pathEditMode="relative" rAng="0" ptsTypes="AA">
                                      <p:cBhvr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000" y="-282000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1" presetClass="entr" presetSubtype="0" dur="1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path" presetSubtype="0" dur="50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0.03855 0.48611 L 4.16667E-06 -2.46914E-06" pathEditMode="relative" rAng="0" ptsTypes="AA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00" y="-2430000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42" presetClass="path" presetSubtype="0" dur="500" autoRev="1" fill="hold" grpId="10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3.33333E-06 -2.46914E-06 L 0.05417 -0.48055" pathEditMode="relative" rAng="0" ptsTypes="AA">
                                      <p:cBhvr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00" y="-24000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path" presetSubtype="0" dur="5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00" y="-4720000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42" presetClass="path" presetSubtype="0" dur="500" autoRev="1" fill="hold" grpId="11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3.05556E-06 4.44444E-06 L 0.60625 -0.80926" pathEditMode="relative" rAng="0" ptsTypes="AA">
                                      <p:cBhvr>
                                        <p:cTn id="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00" y="-4050000"/>
                                    </p:animMotion>
                                  </p:childTnLst>
                                </p:cTn>
                              </p:par>
                              <p:par>
                                <p:cTn id="85" presetID="1" presetClass="entr" presetSubtype="0" dur="1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path" presetSubtype="0" dur="50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-0.64914 0.54753 L 4.44444E-06 2.46914E-07" pathEditMode="relative" rAng="0" ptsTypes="AA">
                                      <p:cBhvr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0000" y="-2740000"/>
                                    </p:animMotion>
                                  </p:childTnLst>
                                </p:cTn>
                              </p:par>
                              <p:par>
                                <p:cTn id="89" presetID="42" presetClass="path" presetSubtype="0" dur="500" autoRev="1" fill="hold" grpId="12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3.05556E-06 4.44444E-06 L 0.63437 -0.6" pathEditMode="relative" rAng="0" ptsTypes="AA">
                                      <p:cBhvr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0000" y="-3000000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1" presetClass="entr" presetSubtype="0" dur="1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42" presetClass="path" presetSubtype="0" dur="500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0.01145 0.20833 L 4.16667E-06 -3.7037E-07" pathEditMode="relative" rAng="0" ptsTypes="AA">
                                      <p:cBhvr>
                                        <p:cTn id="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00" y="-1040000"/>
                                    </p:animMotion>
                                  </p:childTnLst>
                                </p:cTn>
                              </p:par>
                              <p:par>
                                <p:cTn id="95" presetID="42" presetClass="path" presetSubtype="0" dur="500" autoRev="1" fill="hold" grpId="13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1.66667E-06 -3.95062E-06 L 0.00312 -0.21666" pathEditMode="relative" rAng="0" ptsTypes="AA">
                                      <p:cBhvr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0" y="-1080000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2" presetClass="entr" presetSubtype="8" dur="2000" fill="hold" grpId="0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2" presetClass="entr" presetSubtype="8" dur="18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8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42" presetClass="path" presetSubtype="0" dur="500" fill="hold" grpId="0" nodeType="withEffect">
                                  <p:stCondLst>
                                    <p:cond delay="16500"/>
                                  </p:stCondLst>
                                  <p:childTnLst>
                                    <p:animMotion origin="layout" path="M 2.77778E-07 -2.83951E-06 L 0.56667 -0.00154" pathEditMode="relative" rAng="0" ptsTypes="AA">
                                      <p:cBhvr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000" y="-10000"/>
                                    </p:animMotion>
                                  </p:childTnLst>
                                </p:cTn>
                              </p:par>
                              <p:par>
                                <p:cTn id="106" presetID="8" presetClass="emph" presetSubtype="0" dur="200" fill="hold" grpId="1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1200000">
                                      <p:cBhvr>
                                        <p:cTn id="107" dur="2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8" presetID="2" presetClass="exit" presetSubtype="8" dur="500" fill="hold" grpId="2" nodeType="withEffect">
                                  <p:stCondLst>
                                    <p:cond delay="17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8" presetClass="emph" presetSubtype="0" dur="500" repeatCount="20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-21600000">
                                      <p:cBhvr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4" presetID="0" presetClass="pat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5" dur="2000" spd="-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6" presetID="8" presetClass="emp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Rot by="21600000"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8" presetID="0" presetClass="pat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9" dur="2000" spd="-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0" presetID="8" presetClass="emp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2" presetID="0" presetClass="pat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3" dur="2000" spd="-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4" presetID="8" presetClass="emp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Rot by="21600000">
                                      <p:cBhvr>
                                        <p:cTn id="12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6" presetID="0" presetClass="pat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7" dur="2000" spd="-10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8" presetID="8" presetClass="emp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0" presetID="0" presetClass="pat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1" dur="2000" spd="-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2" presetID="8" presetClass="emp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Rot by="21600000">
                                      <p:cBhvr>
                                        <p:cTn id="13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4" presetID="0" presetClass="pat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5" dur="2000" spd="-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6" presetID="8" presetClass="emp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Rot by="21600000">
                                      <p:cBhvr>
                                        <p:cTn id="13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8" presetID="0" presetClass="pat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9" dur="2000" spd="-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0" presetID="8" presetClass="emp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2" presetID="0" presetClass="pat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43" dur="2000" spd="-100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4" presetID="8" presetClass="emp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Rot by="21600000">
                                      <p:cBhvr>
                                        <p:cTn id="14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5" grpId="1"/>
      <p:bldP spid="45" grpId="2"/>
      <p:bldP spid="45" grpId="3"/>
      <p:bldP spid="45" grpId="4"/>
      <p:bldP spid="45" grpId="5"/>
      <p:bldP spid="45" grpId="6"/>
      <p:bldP spid="45" grpId="7"/>
      <p:bldP spid="45" grpId="8"/>
      <p:bldP spid="45" grpId="9"/>
      <p:bldP spid="45" grpId="10"/>
      <p:bldP spid="45" grpId="11"/>
      <p:bldP spid="45" grpId="12"/>
      <p:bldP spid="45" grpId="13"/>
      <p:bldP spid="46" grpId="0"/>
      <p:bldP spid="46" grpId="1"/>
      <p:bldP spid="46" grpId="2"/>
      <p:bldP spid="47" grpId="0"/>
      <p:bldP spid="48" grpId="0"/>
      <p:bldP spid="48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https://d.book118.com/156220213004010034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Times New Roman</vt:lpstr>
      <vt:lpstr>宋体</vt:lpstr>
      <vt:lpstr>新宋体</vt:lpstr>
      <vt:lpstr>方正超粗黑简体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2024-09-02T23:20:57.634</cp:lastPrinted>
  <dcterms:created xsi:type="dcterms:W3CDTF">2024-09-02T15:20:57Z</dcterms:created>
  <dcterms:modified xsi:type="dcterms:W3CDTF">2024-09-02T15:20:59Z</dcterms:modified>
</cp:coreProperties>
</file>