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F680B-6499-40B2-AB3A-8E74493A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2A13B-A025-4BEE-AD1C-B68BA718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D5C9-046B-4979-BE67-8633FCEE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BC088-7F8A-4391-8EC8-48720F1B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E1616-1C33-4659-BCD7-6AE22BD6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490F1-7BD3-489C-B1B9-F7F4343D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B69EB-84E3-4DD0-A1FD-113E0FF3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0B3A9-8F74-4C27-B39E-94F3B582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5DCDE-6934-4D70-9E0B-74BB58C7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E073C-1AA4-40FA-965F-EEB05319A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DE313-8B78-4F7D-A82B-E8224D9F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12430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导游的公共卫生与安全防护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导游公共卫生职责与重要性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常见公共卫生问题及应对措施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旅游安全风险评估与应对策略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导游安全防护技能培训与实践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与游客沟通技巧及心理关怀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导游公共卫生职责与重要性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导游作为旅游团队的引领者和讲解员，有责任向游客传播健康知识，提高他们的健康意识和自我防护能力。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传播健康知识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导游应密切关注游客的健康状况，及时发现并报告任何可能的公共卫生问题，如传染病、食物中毒等。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监督游客健康状况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在游客出现突发疾病或意外情况时，导游应迅速提供紧急救助，协助游客获得及时有效的医疗救治。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提供紧急救助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导游在公共卫生中的角色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旅游业经济损失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公共卫生事件会导致旅游业的经济损失，包括旅游收入减少、旅游企业倒闭等。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旅游安全受威胁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公共卫生事件如传染病爆发等，会直接威胁到游客和导游的健康安全，影响旅游行程的正常进行。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旅游目的地形象受损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公共卫生事件的发生会对旅游目的地的形象造成负面影响，降低游客对该地区的旅游意愿和信心。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公共卫生事件对旅游业的影响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导游应严格遵守国家和地方的卫生规定，确保自身和游客的健康安全。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遵守卫生规定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导游在发现游客或自己出现疑似传染病症状时，应立即向相关部门报告，并配合做好隔离、救治等工作。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及时报告疫情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导游应向游客提供必要的防护用品和指导，协助他们做好个人防护工作，降低感染风险。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协助游客防护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在公共卫生事件发生时，导游应积极维护旅游团队的稳定，做好游客的心理疏导工作，确保旅游行程的顺利进行。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维护旅游团队稳定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导游在公共卫生事件中的职责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常见公共卫生问题及应对措施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导游应了解常见的传染性疾病（如流感、疟疾、登革热等）的症状、传播途径和预防措施。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在旅游过程中，导游应密切关注游客的健康状况，发现异常症状及时采取措施。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游客健康监测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根据目的地的疫情和疫苗接种建议，导游应提醒游客提前接种必要的疫苗。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导游应指导游客采取正确的个人防护措施，如佩戴口罩、勤洗手、保持社交距离等。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传染性疾病防控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导游应确保游客食用的食品来源可靠，避免摄入不洁或变质食品。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食品来源审查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餐饮场所选择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食品处理与烹饪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饮用水安全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选择符合卫生标准的餐饮场所，尽量避免在街边摊贩或卫生条件差的地方用餐。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导游应提醒游客注意食品处理和烹饪过程中的卫生问题，如生熟分开、彻底加热等。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确保游客饮用的水源安全，避免直接饮用未经处理的生水。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食品卫生与安全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在乘坐交通工具时，导游应提醒游客注意车辆内部的清洁卫生，并督促司机定期消毒。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在发现公共场所存在卫生问题时，导游应及时采取应急处理措施，如疏散游客、联系医疗机构等。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游览场所卫生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导游应确保游客游览的场所符合卫生标准，避免游客接触污染物或受到感染。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住宿场所卫生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导游应协助游客选择卫生条件良好的住宿场所，并提醒游客注意房间内的清洁卫生。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公共场所卫生管理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手部卫生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导游应指导游客养成勤洗手的习惯，特别是在接触公共设施或用餐前后。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教育游客注意饮食卫生，避免食用不洁或变质食品，不饮用未经处理的生水。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呼吸道卫生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提醒游客在公共场所注意呼吸道卫生，如佩戴口罩、避免随地吐痰等。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建议游客根据个人需要携带必要的个人防护用品，如口罩、消毒液、一次性手套等。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旅游安全风险评估与应对策略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掌握目的地自然灾害情况，如地震、洪水、台风等，并提前制定应对措施。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社会治安状况评估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熟悉当地社会治安状况，提醒游客注意个人财物和人身安全。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目的地政治稳定性评估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了解当地政治局势，避免政治动荡或紧张地区。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游客健康状况评估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了解游客的健康状况，特别是老年人和儿童，合理安排行程和提供必要的医疗协助。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游客安全意识评估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提高游客的安全意识，教育他们遵守当地法律法规和注意个人安全。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游客应急能力评估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培训游客基本的应急处理能力，如简单的自救、互救措施等。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游客个人安全风险评估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https://d.book118.com/156221243003010034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2024-09-02T23:03:36.001</cp:lastPrinted>
  <dcterms:created xsi:type="dcterms:W3CDTF">2024-09-02T15:03:36Z</dcterms:created>
  <dcterms:modified xsi:type="dcterms:W3CDTF">2024-09-02T15:03:38Z</dcterms:modified>
</cp:coreProperties>
</file>