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AE04-913A-4A72-8684-132A1562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5F98E-28B9-4B1B-B03F-8C533763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7D48A-B48F-4B1B-BAB3-F5F8BAAC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756EF-7798-4A0B-9106-54C4ACC9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3314A-8408-4FA2-88C2-24808F7B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191A4-EC7E-4524-B928-E46EFAD7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C2BD6-7508-4DF1-AA31-1B2A5B79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C9F92-82FE-44F6-B7DD-6B254729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62D2-A33E-4246-816C-898557BC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97859-E6BD-4E43-8BAF-034FECF3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305F8-7078-4BBD-8B29-1AFDAB8B3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124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游客管理(公开课)课件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游客行为与心理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游客服务管理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游客管理策略与实践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游客管理是指对游客活动及其影响的规划、设计、组织、控制和监督的过程，旨在实现旅游目的地的可持续发展和游客满意度的提高。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游客管理的目标是确保旅游目的地的可持续发展，提高游客满意度，保护旅游资源，减少对当地环境和社区的影响，以及促进旅游目的地的经济、社会和环境效益的平衡发展。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游客管理有助于保护旅游资源，避免过度使用和破坏，确保旅游资源的可持续性。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保护旅游资源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通过合理的游客管理措施，可以提高游客的满意度和旅游体验质量，增强游客对旅游目的地的忠诚度和口碑。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提高游客满意度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有效的游客管理有助于吸引更多游客，增加旅游目的地的经济收入，为当地居民提供更多的就业机会和经济收益。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促进当地经济发展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合理的游客管理可以减少旅游对当地社区的影响，保障当地居民的生活质量和利益。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维护当地社区利益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游客管理起源于20世纪60年代的旅游业发展初期，最初以游客控制和资源保护为主要目标。随着旅游业的发展和环境问题的凸显，游客管理的目标和手段不断丰富和发展。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未来的游客管理将更加注重可持续发展和创新，运用科技手段提高管理效率，加强与相关行业的合作与交流，推动游客管理的理论和实践不断创新。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游客行为与心理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游客在旅游过程中有各种需求，如观光、休闲、娱乐等，了解并满足游客的需求是提高游客满意度的关键。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游客对旅游目的地的期望往往基于过去的经验和口碑，因此，提供符合或超越游客期望的体验至关重要。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游客需求与期望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期望与实际体验的匹配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游客在旅游前会进行一系列决策，包括选择目的地、预订酒店和交通等，了解游客的决策过程有助于更好地满足其需求。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旅游决策过程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游客在旅游过程中的参与度会影响其满意度和忠诚度，提供符合其兴趣和需求的活动是提高参与度的关键。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旅游活动参与度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游客行为模式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游客满意度是衡量旅游服务质量的重要指标，通过调查和反馈系统了解游客满意度有助于改进服务。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忠诚度高的游客会多次访问同一目的地并推荐给亲友，提高游客忠诚度有助于增加回头客和口碑传播。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提升硬件设施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良好的硬件设施是提供优质旅游体验的基础，如住宿、交通和景点的设施。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提升软件服务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软件服务包括导游服务、安全保障和清洁卫生等，这些细节都会影响游客体验。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提供个性化的服务和体验能够满足不同游客的需求，从而提高其满意度和忠诚度。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游客体验优化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游客安全管理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识别可能发生的自然灾害，如地震、洪水、台风等，评估其对游客安全的威胁程度。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人为事故风险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分析可能的人为事故，如交通事故、火灾、群体性事件等，评估其对游客安全的威胁程度。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检查旅游设施和设备的安全性，评估其可能对游客造成伤害的风险。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安全管理漏洞风险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评估旅游安全管理中可能存在的漏洞，如安全制度不健全、安全培训不足等。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https://d.book118.com/156221243142010055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2024-09-23T05:09:21.711</cp:lastPrinted>
  <dcterms:created xsi:type="dcterms:W3CDTF">2024-09-22T21:09:21Z</dcterms:created>
  <dcterms:modified xsi:type="dcterms:W3CDTF">2024-09-22T21:09:23Z</dcterms:modified>
</cp:coreProperties>
</file>