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00345-2334-466C-9252-E1FF2BA0F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C60E7-79D3-47DC-8CD5-9216B74ED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3B6A4-234C-4B29-A3D3-F2E8888C4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C70A4E-DB1C-49CF-97C6-97E62D62C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6F9A38-FDD4-436D-AA99-E377C4AF3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F9D066-6679-4423-932E-DD316E617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16580B-A4C2-41EE-888A-13AB6AAFF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1154D-101A-4C87-A62F-FCB09CA3A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D93F0E-F791-4EB6-A387-BB525F4F9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42FA1-FED8-4DED-8DDA-1CD8DAE6B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2B840-4BBE-4897-9E6C-C39E7E102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22310422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派出所民警年终总结报告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业务能力提升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团队合作与沟通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工作展望与计划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个人成长与收获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维护社会治安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社区警务工作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打击犯罪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治安巡逻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全年工作回顾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798" r="167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全年共处理治安案件XXX起，有效维护了辖区内的社会治安稳定。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深入开展社区警务工作，加强与社区居民的沟通与联系，提高了居民的安全感和满意度。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成功破获刑事案件XX起，有力地打击了犯罪分子的嚣张气焰。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组织开展了多次治安巡逻，提高了街面见警率，增强了群众的安全感。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工作亮点与成绩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创新工作方式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在社区警务工作中，积极探索新的工作方式，如建立居民微信群、定期开展警民恳谈会等，有效提升了工作效率和居民满意度。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高效处置突发事件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在处理突发事件中，民警能够迅速响应、果断处置，确保了事态的及时控制和有效解决。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紧密的部门协作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与刑侦、交警等部门建立了紧密的合作关系，共同打击犯罪、维护治安，取得了显著成效。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积极参与公益活动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组织民警参与各类公益活动，如义务劳动、捐资助学等，展现了良好的社会形象。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不足与改进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工作流程需进一步优化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在案件处理和社区警务工作中，存在一些繁琐的流程和重复劳动，需进一步优化以提高工作效率。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信息化应用水平需提升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在信息化技术的应用方面，仍存在一定程度的不足，需加强学习和培训，提高信息化应用水平。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服务意识需进一步加强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在服务群众方面，应更加注重细节和实效，提高服务质量和效率。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业务能力提升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深入理解法律知识，提高法律素养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通过参加法律培训、自学、案例研讨等方式，系统学习了《刑法》、《刑事诉讼法》、《治安管理处罚法》等法律法规，对法律条款的理解更加深入，能够准确把握法律适用范围和尺度。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增强执法规范性，提升执法形象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通过学习法律法规，民警在执法过程中更加注重程序规范，严格遵守法律程序和规定，提高了执法透明度和公信力，树立了良好的执法形象。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提高法律文书制作水平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通过学习法律法规，民警在制作法律文书时更加注重规范性和准确性，文书质量得到明显提升，为案件办理提供了有力保障。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法律法规学习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强化警务技能训练，提高实战能力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通过参加团队协作和沟通培训，民警在工作中更加注重与同事的沟通与协作，形成了良好的工作氛围和合作关系，提高了工作效率。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积极参加各类警务技能培训和实战演练，熟练掌握了单警装备、警务战术、盘查技巧等方面的技能，提高了应对突发事件和复杂局面的能力。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提升警务创新能力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加强警务沟通与协作能力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鼓励民警在工作中积极探索新的工作方法和思路，通过创新实践提高工作效率和质量，为推动警务工作发展贡献智慧和力量。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警务技能提升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通过对典型案例进行深入分析和研讨，民警能够从中汲取经验和教训，不断完善自己的业务能力和水平，提高处理复杂案件的能力。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及时总结经验教训，提高应对能力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在处理各类案件和突发事件过程中，及时总结经验教训，分析问题原因和解决方法，不断完善工作机制和应对策略，提高了应对复杂局面的能力。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加强案例分析和研讨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实战经验总结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团队合作与沟通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https://d.book118.com/156223104222010035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2024-09-05T20:36:49.921</cp:lastPrinted>
  <dcterms:created xsi:type="dcterms:W3CDTF">2024-09-05T12:36:49Z</dcterms:created>
  <dcterms:modified xsi:type="dcterms:W3CDTF">2024-09-05T12:36:51Z</dcterms:modified>
</cp:coreProperties>
</file>