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4A5BF-9AC7-43EA-BA41-5BA62EF5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9FEF0-DF2F-45C1-BCF5-9294140E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CB188-2981-4594-B5C2-6D85B16E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4708C-A420-4442-AD32-B7531041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42BA4-F79C-4D2C-8AA8-EBB2D600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F987B-CE93-4AA2-B20B-6B487EE07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872A3-2CCE-4B24-9101-245DAB41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A4531-09B1-4D4A-BFF4-FFCB9158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5B5F1-A84C-4777-8B64-B37A4EFE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5CB55-07D9-4618-A843-5A99CCB1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F8D7F-75D3-4FB8-8033-8D0648D6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500005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中医护理特色治疗是指运用中医理论和技术，结合现代护理理念，针对患者具体情况制定个性化的护理方案。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中医护理特色治疗是在中医理论指导下，运用针灸、推拿、拔罐、刮痧等中医护理技术，结合现代护理理念，针对患者具体情况制定个性化的护理方案，以达到预防、保健、康复和治疗的目的。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中医护理特色治疗定义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中医护理特色治疗在临床实践中具有重要作用，能够提高治疗效果，减轻患者痛苦，促进康复。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在临床实践中具有重要作用。通过个性化的护理方案，能够提高治疗效果，减轻患者痛苦，促进康复。中医护理特色治疗注重整体观念和个体化差异，能够针对患者的具体情况进行精准施治，提高治疗效果。同时，中医护理特色治疗具有安全、有效的特点，能够减少药物副作用和依赖性，提高患者的生活质量和健康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中医护理特色治疗的重要性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中医护理特色治疗历史悠久，随着现代医学的发展不断进步和完善，未来将更加注重中西医结合和跨学科合作。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历史悠久，早在古代就有针灸、推拿等中医护理技术的应用。随着现代医学的发展，中医护理特色治疗不断进步和完善，形成了较为完整的理论体系和操作规范。未来，中医护理特色治疗将更加注重中西医结合和跨学科合作，发挥各自优势，提高临床治疗效果和患者满意度。同时，随着人们对健康需求的不断提高，中医护理特色治疗将更加注重预防保健和康复领域的应用，为患者提供全方位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中医护理特色治疗的历史与发展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针灸疗法是一种通过刺激人体穴位来调和气血、平衡阴阳的方法。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针灸疗法是中医护理中的重要手段之一，通过细针刺激人体穴位，调节脏腑功能，达到治疗疾病的目的。针灸可以针对各种病症进行治疗，如疼痛、失眠、抑郁等。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7" r="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推拿按摩是一种通过手法按摩来舒缓肌肉疲劳、促进血液循环的方法。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推拿按摩是中医护理中的传统手段之一，通过手法按摩身体各个部位，舒缓肌肉疲劳、促进血液循环，达到放松身心、缓解病症的效果。推拿按摩对于缓解肌肉疼痛、改善睡眠质量等有良好效果。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中药护理是一种通过内服或外用中草药来调理身体、治疗疾病的方法。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中药护理是中医护理中的重要组成部分，通过内服或外用中草药，调理身体、治疗疾病。中药护理对于各种病症都有一定的治疗效果，如感冒、咳嗽、头痛等。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拔罐疗法是一种通过拔罐刺激穴位来舒缓肌肉疼痛、促进血液循环的方法。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拔罐疗法是中医护理中的传统手段之一，通过拔罐刺激穴位，舒缓肌肉疼痛、促进血液循环，达到缓解病症的效果。拔罐疗法对于缓解肌肉疼痛、改善睡眠质量等有良好效果。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艾灸疗法是一种通过艾灸刺激穴位来温通经脉、散寒止痛的方法。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艾灸疗法是中医护理中的重要手段之一，通过艾灸刺激穴位，温通经脉、散寒止痛，达到治疗疾病的目的。艾灸疗法对于各种因寒引起的病症有良好效果，如感冒、咳嗽、胃痛等。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中医护理特色治疗应用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https://d.book118.com/156225000052010041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2024-09-08T02:59:36.014</cp:lastPrinted>
  <dcterms:created xsi:type="dcterms:W3CDTF">2024-09-07T18:59:36Z</dcterms:created>
  <dcterms:modified xsi:type="dcterms:W3CDTF">2024-09-07T18:59:38Z</dcterms:modified>
</cp:coreProperties>
</file>