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ABBC8-24CD-4F75-9F55-4AA8BF13F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F736B-BBBB-45A7-BCE7-591527BFD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1015D-7558-43BF-9B52-157966FD0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AA982-C5F6-4412-B387-296358B8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D4D7E-286E-4524-9A94-F4E8C4A78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6672EA-4244-424D-ACD4-4E1AFC391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37150-B9E6-4DAE-A392-AEB8ABF5A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4B512-6730-4579-A96D-C70E9009C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E60B3-4F6F-4CFE-BCEF-674CC94B6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D4432-C736-47B7-8DE2-B9A38AF83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6C3F8-FEAC-4DD2-8C25-1715E45B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25103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2024工业5g全连接工厂白皮书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工业5g技术概述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全连接工厂的构建与实践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工业5g全连接工厂的挑战与解决方案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随着工业4.0概念的普及，智能制造成为全球制造业的发展趋势。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工业4.0的兴起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5G技术的成熟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全连接工厂的需求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5G技术具备高速率、低时延、大连接数等优势，为工业领域带来了巨大的变革机会。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为了实现生产过程的数字化、智能化，全连接工厂成为了制造业的迫切需求。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4155" r="34155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发布白皮书将促进产业界合作与交流，共同推动工业5G在全连接工厂中的应用与发展。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推动工业5G的应用与发展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通过发布白皮书，旨在推动工业5G在全连接工厂中的应用与发展，促进制造业的数字化转型。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提供实践指导与参考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白皮书将分享成功案例和实践经验，为制造业企业提供实际操作指导与参考。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工业5g技术概述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第五代移动通信技术，具有高速率、低时延、大连接数等优势，能够满足工业领域对于高效、实时的通信需求。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5g技术发展历程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从2g、3g到4g，移动通信技术不断升级，5g技术作为最新一代移动通信技术，具有更高的性能和更广泛的应用前景。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包括毫米波频段的使用、大规模天线技术、网络切片、边缘计算等，这些特点使得5g技术能够提供更高的数据传输速率和更低的时延。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5g技术应用于智能制造领域，可以实现设备间的快速通信、实时数据采集和远程控制，提高生产效率和降低能耗。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通过5g技术与物流设备的结合，可以实现物流信息的实时共享、车辆的智能调度和货物的精准追踪，提升物流效率。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5g技术在交通领域的应用包括车联网、智能交通信号控制等，可以提高交通运行效率和安全性。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智慧交通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5g技术为无人驾驶提供了高带宽和低时延的通信保障，使得车辆可以实时获取周围环境信息，提高行驶的安全性和可靠性。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5g技术在工业领域的应用场景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5g技术的应用可以实现设备间的快速通信和实时数据采集，提高生产效率。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通过实时的数据监测和控制，可以优化能源使用，降低能耗。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5g技术可以提供更快速和准确的通信，有助于提高工业生产的安全性。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5g技术的应用将推动工业领域的数字化转型和升级，促进产业的发展和创新。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5g技术对工业领域的影响和价值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全连接工厂的构建与实践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全连接工厂的概念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全连接工厂是指通过5G、物联网、人工智能等新一代信息技术，将工厂的各个环节、各个设备、各类数据全面连接起来，实现生产过程的数字化、智能化和高效化。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全连接工厂的特点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全连接工厂具有数据全面感知、实时传输、智能分析和优化控制等特点，能够大幅提高生产效率、降低能耗和减少人力成本，是工业4.0的重要实践。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全连接工厂的概念和特点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5G网络的高速度、大带宽、低时延等特性是实现全连接工厂的基础，需要建设稳定可靠的5G网络覆盖。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5G网络覆盖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利用人工智能技术对海量数据进行处理和分析，挖掘数据价值，提供优化建议和控制策略。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通过物联网技术将工厂的设备、传感器等全部接入网络，实现数据的全面采集和传输。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物联网设备接入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建立工业互联网平台，实现数据的集中存储、处理和分析，提供智能决策和控制功能。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工业互联网平台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全连接工厂的构建要素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https://d.book118.com/156225103225010033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2024-09-02T15:59:38.031</cp:lastPrinted>
  <dcterms:created xsi:type="dcterms:W3CDTF">2024-09-02T07:59:38Z</dcterms:created>
  <dcterms:modified xsi:type="dcterms:W3CDTF">2024-09-02T07:59:40Z</dcterms:modified>
</cp:coreProperties>
</file>