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287406-B176-4229-B76E-C6C868641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E1193-3254-4F08-85FD-50D99F2530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62EB56-C00C-4664-9414-91C84E987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6E59BF-62C3-41C3-B943-CAE605FFE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86E2EE0-18FA-4E4C-9CB9-58FFE26853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B82632-C06D-48AA-967B-B2848852B4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7C8A9F-4A18-43D1-B8AE-0C395782D7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B5022D-4A03-45A7-BE1A-94FBC5684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8C335F-1A7D-45DF-AA05-73085EAD8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E95C3-B198-4EE0-A1F8-D6636869D1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48969-D64A-4E0D-9738-F958321CA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23204223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护理质量控制PPT分析大纲</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护理质量评估标准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护理质量控制方法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护理质量控制案例分析</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护理质量控制面临的挑战与对策</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未来护理质量控制的发展趋势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9957" r="99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介绍护理质量控制的概念、意义和目标，以及在医疗保健领域中的重要性。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简述当前医疗保健环境中护理质量的问题和挑战，以及提高护理质量对于患者安全和满意度的影响。</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明确护理质量控制的含义，即对护理服务的过程和结果进行监测、评估和改进，以确保提供高质量的护理服务。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强调护理质量控制对于提高医疗保健质量和安全、减少医疗事故和纠纷、提升患者满意度以及优化医疗资源利用等方面的重要性。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护理质量控制的定义和重要性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护理质量评估标准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06" r="234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国际护理学会（ICN）</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国际护理质量评估标准包括患者安全、护理效果、护理环境、护理管理和护理教育等几个方面，旨在提高全球范围内的护理服务质量。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JCI标准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JCI（Joint Commission International）是国际医疗卫生机构认证联合委员会制定的认证标准，强调患者安全和医疗服务质量，包括医疗护理、设施管理、感染控制等方面。</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ISO9001</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ISO9001是国际标准化组织制定的质量管理体系标准，用于评估组织的质量管理能力和服务质量，护理服务机构通过ISO9001认证可以证明其质量管理水平和患者服务能力。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国际护理质量评估标准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国家卫生健康委员会</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国家卫生健康委员会制定了一系列护理质量评估标准，包括基础护理、专科护理、手术室护理、重症监护等多个方面，旨在提高国内护理服务质量和患者满意度。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三级医院评审标准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三级医院评审标准是国家卫生健康委员会制定的用于评估医院整体医疗服务质量的指标体系，其中包含了护理服务质量评估的指标和要求。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省市级护理质量控制标准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各省市卫生行政部门也会制定相应的护理质量控制标准，以适应地区特点和实际情况。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国内护理质量评估标准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医院护理质量评估标准是医院内部制定的用于评估本医院护理服务质量的指标体系，通常包括病房管理、基础护理、专科护理、手术室护理、重症监护等多个方面，旨在提高医院内部护理服务质量和患者满意度。</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医院等级评审标准：医院等级评审标准是国家卫生健康委员会和各省市卫生行政部门制定的用于评估医院等级的指标体系，其中包含了护理服务质量评估的指标和要求。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医院护理质量评估标准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护理质量控制方法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定期检查法是一种常见的护理质量控制方法，通过定期对护理工作进行检查，确保护理质量符合标准。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检查法包括日常检查、周检查、月检查等不同频次的检查，检查内容涵盖护理工作的各个方面，如护理操作规范、护理文书书写、病房环境等。通过定期检查，可以及时发现和纠正护理工作中存在的问题，提高护理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实时监控法是一种通过实时监测和记录护理工作过程的方法，以便及时发现和纠正问题。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实时监控法可以通过视频监控、护理工作记录等方式实现。通过实时监控，可以及时发现护理工作中的不规范操作、安全隐患等问题，并及时采取措施进行纠正，提高护理工作的安全性和质量。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实时监控法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https://d.book118.com/156232042235010052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2024-09-19T13:13:09.094</cp:lastPrinted>
  <dcterms:created xsi:type="dcterms:W3CDTF">2024-09-19T05:13:09Z</dcterms:created>
  <dcterms:modified xsi:type="dcterms:W3CDTF">2024-09-19T05:13:11Z</dcterms:modified>
</cp:coreProperties>
</file>