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AC32ED-930F-4463-A997-B50012516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03A188-087A-4087-B545-1E3BC02D0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F6CAE-249D-4D4A-8B74-DE8EB3B3C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3A9195-B6A5-49B6-8AE1-E990399F9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ED7A4E9-25F1-48CE-A15B-A7C2C8450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C42C06-2384-4FFA-A4A0-0A720A6EE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640E66-E8DB-4EDF-85EA-363D17E76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03AD90-3E88-45AC-A51A-E583F934B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FA2387-F3F0-4120-A4C9-8265F7399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18CEFF-8C65-4F0F-9BA3-C55DCA9F5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68EE7F-D4B2-4DA1-BBD3-3A3440722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623223101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护理质量改进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护理质量现状分析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护理质量改进方案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实施效果评估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04" b="2630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当前医疗环境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随着医疗技术的不断发展和患者需求的日益增长，护理服务面临着更高的挑战和要求。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护理服务现状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尽管护理服务在医疗体系中占据重要地位，但护理质量仍存在诸多问题，如服务质量不稳定、患者满意度不高等。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改进的必要性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为了提高护理服务质量，满足患者需求，护理质量改进成为医疗领域的重要议题。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患者安全与健康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患者满意度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医疗资源利用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护理职业发展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护理质量的重要性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5831" r="583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6752" b="16752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98" r="1659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高质量的护理服务能够保障患者的安全和健康，降低并发症和感染的风险。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提高护理质量有助于提高患者的满意度，增强患者对医疗机构的信任和忠诚度。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优质的护理服务能够合理利用医疗资源，提高医疗效率，降低医疗成本。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护理质量的提升有助于提高护理人员的职业满足感和荣誉感，促进护理行业的整体发展。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护理质量现状分析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部分护理人员在执行护理操作时，未能严格遵守操作规程，导致护理效果不佳或患者安全风险增加。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护理操作不规范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护理人员与患者及家属之间的沟通不足，导致患者和家属对护理工作的理解和配合度不高。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沟通不畅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护理记录未能准确、及时地反映患者的病情变化和护理措施，影响医疗工作的连续性和患者的安全。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护理记录不完整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由于护理人员数量不足，导致工作负荷过大，影响护理质量的提升。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人力资源配置不足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当前护理质量的问题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问题产生的原因分析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培训不足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部分护理人员未能接受充分的岗前培训和继续教育，对护理操作规程和最新护理理念掌握不够。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制度执行不力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医院对护理工作的管理制度和流程执行力度不够，导致护理人员在日常工作中缺乏有效的指导和约束。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激励机制不完善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医院对护理人员的激励机制不完善，导致护理人员的工作积极性和职业认同感不高。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患者需求多样化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随着医疗技术的进步和患者需求的多样化，传统的护理模式和服务理念已难以满足患者的需求，需要护理人员不断更新知识和技能。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护理质量改进方案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定期开展护理技能培训、护理知识讲座和护理学术交流活动，提高护理人员的专业水平。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加强护理人员的职业道德教育，培养良好的职业素养和服务意识，提高护理服务质量。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开展护理安全培训和风险防范教育，提高护理人员的安全意识和风险防范能力，减少护理不良事件的发生。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提升护理人员的专业知识和技能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培养护理人员的职业素养和道德观念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增强护理人员的安全意识和风险防范能力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方案一：加强培训和教育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https://d.book118.com/156232231014010100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2024-09-23T22:32:31.860</cp:lastPrinted>
  <dcterms:created xsi:type="dcterms:W3CDTF">2024-09-23T14:32:31Z</dcterms:created>
  <dcterms:modified xsi:type="dcterms:W3CDTF">2024-09-23T14:32:33Z</dcterms:modified>
</cp:coreProperties>
</file>