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987A7B-B37F-4FB4-9567-99D33A440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B8F615-F0F6-4914-AB1F-BC9995121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2578DA-CCDA-43B7-9DFE-CE8E87D83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989FAB-3FB3-44BE-9544-20DC9DEEE3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447919-5CD1-428D-9DE3-6B22E9F0B4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BE45F6-D253-467A-A5E9-98D9E49C04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91DD61-4F13-44FB-9E93-DC468915F3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A25A87-53ED-4BDA-84AC-C51855F7D0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4272E6-92E8-4E76-9DEE-7172DD930F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82241B-2BD5-4D21-9807-002222774E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7FA044-FE08-4E5B-B1C3-48C15F3A6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23405200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第二章建设工程许可法律原理与实务</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汇报人：AA</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建设工程许可概述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建设工程许可的申请与审批</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建设工程许可的法律责任与监管</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建设工程许可实务案例分析</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建设工程许可制度的改革与发展趋势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建设工程许可概述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建设工程许可是指国家或地方政府对建设工程项目实施的法律许可制度，是确保建设活动符合法律法规、城市规划、建设安全和卫生要求的重要手段。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通过对建设项目的审查、批准和监督，确保建设活动的合法性、安全性和可持续性，维护公共利益和社会秩序。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188" r="33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建设工程许可的定义与作用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地方政府规章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地方政府根据国家法律法规，结合当地实际情况，制定具体的建设工程许可管理办法和实施细则。</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国家法律法规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如《城乡规划法》、《建筑法》、《房地产管理法》等，为建设工程许可提供了基本的法律依据。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国际条约和惯例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我国加入的国际条约和惯例，如《世界人权宣言》、《经济、社会及文化权利国际公约》等，也对建设工程许可产生一定的影响。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50" r="7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建设工程许可的法律依据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根据建设项目的性质、规模和影响程度，建设工程许可可分为总体规划许可、详细规划许可、施工许可等。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设工程许可的主要内容包括项目选址、用地规划、建筑设计、施工方案、环境保护等方面的审查和批准。具体包括用地性质、建筑密度、容积率、绿地率、建筑高度、建筑间距等规划指标，以及建筑结构、消防设施、施工安全等建设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建设工程许可的分类与内容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建设工程许可的申请与审批</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符合国家和地方相关法规、政策要求的建设项目，具备相应的土地使用权、规划条件、环保要求等前置条件。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申请条件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申请人需提交完整的申请材料，包括申请表、项目建议书、可行性研究报告、规划设计方案、环保评估报告等。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材料准备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申请条件与材料准备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申请人向相关部门提交申请材料，经过初审、专家评审、现场踏勘、公示等环节后，由审批部门作出是否给予许可的决定。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审批部门应在法定期限内完成审批工作，具体时间要求因地区和项目类型而异，一般不超过几个月到一年不等。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审批流程与时间要求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时间要求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审批流程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审批结果</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审批部门根据审查情况，作出给予或不予建设工程许可的决定，并书面通知申请人。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后续事项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获得建设工程许可后，申请人需按照许可要求进行项目建设，同时遵守相关法律法规和政策规定。如未获得许可，申请人可根据审批部门的意见进行整改后重新申请。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审批结果及后续事项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建设工程许可的法律责任与监管</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https://d.book118.com/156234052005010042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2024-09-09T05:56:14.111</cp:lastPrinted>
  <dcterms:created xsi:type="dcterms:W3CDTF">2024-09-08T21:56:14Z</dcterms:created>
  <dcterms:modified xsi:type="dcterms:W3CDTF">2024-09-08T21:56:16Z</dcterms:modified>
</cp:coreProperties>
</file>