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E0183-D433-41D9-B7C7-41503269C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F2A07-3016-404D-8A09-592A82734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BF6C0-06A6-466A-A7C4-C93CE7C3F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53C3C-8FAD-4A91-85E2-87458A195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CB9932-02B4-4D8F-A0A5-58A5DAA9D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24EC50-7D21-4CFC-B511-A2E9EB5AA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660372-00E0-4433-8A52-3D2BAB7B8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2B52C-BC90-4620-8238-0F33363B0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DF2A6-4E53-49DA-A191-82F1AD5FC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68BF3-4682-44AA-AA7A-022D495D0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4059D-CCF0-4464-AC07-FA48E7ED0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2400452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线性代数—矩阵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逆矩阵与增广矩阵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单位矩阵与满秩矩阵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雅可比矩阵与过渡矩阵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共轭矩阵与转置矩阵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符号矩阵与对角矩阵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初等变换与初等矩阵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伴随阵与特征值特征向量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矩阵的维度由行数和列数确定，一个m行n列的矩阵称为m×n矩阵。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矩阵中的元素用小写字母加下标表示，如aij表示第i行第j列的元素。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4634" r="2463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098" r="7098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矩阵是一个由数值组成的矩形阵列，通常用大写字母表示，如A、B等。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矩阵定义及表示方法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两个同型矩阵对应元素相加得到新的同型矩阵。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矩阵加法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对于方阵，如果存在一个方阵B，使得AB=BA=I（I为单位矩阵），则称B为A的逆矩阵。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一个数与矩阵中每个元素相乘得到新的同型矩阵。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矩阵数乘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两个矩阵相乘，要求第一个矩阵的列数等于第二个矩阵的行数，结果是一个新的矩阵。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矩阵乘法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将矩阵的行和列互换得到新的矩阵。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矩阵转置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矩阵运算规则与性质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行数和列数相等的矩阵称为方阵。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对角矩阵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除主对角线外，其他元素均为零的方阵称为对角矩阵。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单位矩阵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主对角线上元素全为1，其他元素全为0的方阵称为单位矩阵。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零矩阵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所有元素全为零的矩阵称为零矩阵。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对称矩阵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若一个方阵满足A=AT（AT为A的转置），则称A为对称矩阵。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反对称矩阵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若一个方阵满足A=-AT（AT为A的转置），则称A为反对称矩阵。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特殊类型矩阵介绍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逆矩阵与增广矩阵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定义：设A是数域上的一个n阶矩阵，若在相同数域上存在另一个n阶矩阵B，使得：AB=BA=E（E为单位矩阵），则称B是A的逆矩阵，而A则被称为可逆矩阵。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初等变换法：通过初等行变换将增广矩阵[A|E]化为[E|B]形式，则B即为A的逆矩阵。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伴随矩阵法：若n阶矩阵A可逆，则A的逆矩阵可表示为A^(-1)=1/|A|×A*，其中|A|为A的行列式，A*为A的伴随矩阵。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定义法：对于二阶矩阵，可以直接套用逆矩阵的定义式进行求解。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逆矩阵定义及求解方法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增广矩阵定义：在线性方程组中，将系数矩阵与常数项列向量并在一起构成的矩阵称为增广矩阵。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应用：通过增广矩阵的初等行变换，可以判断线性方程组的解的情况（有解、无解或无穷多解），并求出方程组的通解或特解。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具体步骤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将线性方程组的系数矩阵和常数项列向量合并成增广矩阵。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对增广矩阵进行初等行变换，将其化为阶梯形矩阵。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根据阶梯形矩阵判断方程组的解的情况，并求出通解或特解。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增广矩阵在解线性方程组中应用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逆矩阵和增广矩阵都与线性方程组密切相关。逆矩阵可用于求解线性方程组，而增广矩阵则是线性方程组的一种表现形式。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逆矩阵是针对一个可逆矩阵而言的，它表示了该矩阵的逆运算；而增广矩阵则是针对线性方程组而言的，它包含了方程组的所有信息。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在求解线性方程组时，如果系数矩阵可逆，则可以通过求逆矩阵的方法直接得到方程组的解；如果系数矩阵不可逆，则需要通过增广矩阵的初等行变换来求解方程组。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逆矩阵与增广矩阵关系探讨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单位矩阵与满秩矩阵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定义：单位矩阵是一种特殊的方阵，其对角线上的元素全为1，而其它元素全为0。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单位矩阵定义及性质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性质：单位矩阵具有以下性质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任何矩阵与单位矩阵相乘，结果仍为该矩阵本身。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单位矩阵的逆矩阵为其本身。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单位矩阵的行列式值为1。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判断方法：判断一个矩阵是否为满秩矩阵，可以通过以下方式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计算矩阵的行列式值，若不为0，则该矩阵满秩。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对矩阵进行奇异值分解，若最小的奇异值大于0，则该矩阵满秩。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对矩阵进行初等行变换，若能化为行阶梯形矩阵且非零行数等于矩阵的行数，则该矩阵满秩。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概念：满秩矩阵是指矩阵的秩等于其行数或列数中较小的那一个。对于方阵而言，满秩即意味着该方阵可逆。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满秩矩阵概念及判断方法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单位矩阵的应用：单位矩阵在解决线性方程组、计算矩阵的逆以及进行矩阵运算时具有重要作用。例如，在线性方程组Ax=b中，若A为单位矩阵，则解x直接等于b。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满秩矩阵的应用：满秩矩阵在实际问题中广泛应用，如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在机器学习和深度学习中，满秩矩阵可用于解决过拟合问题，通过增加模型的复杂度来提高模型的泛化能力。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在图像处理中，满秩矩阵可用于图像压缩和图像恢复等任务，通过保留图像的主要特征来实现高质量的图像处理效果。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在控制系统设计中，满秩矩阵可用于描述系统的稳定性和可控性，从而指导控制系统的设计和优化。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单位矩阵和满秩矩阵在实际问题中应用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雅可比矩阵与过渡矩阵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07" r="110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雅可比矩阵是向量值函数的一阶偏导数以一定方式排列成的矩阵，其行列式称为雅可比行列式。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对于给定的向量值函数，首先求出每个分量函数对所有自变量的偏导数，然后将这些偏导数按照一定规则排列成矩阵形式，即可得到雅可比矩阵。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雅可比矩阵定义及计算方法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在不同坐标系之间转换时，需要使用过渡矩阵来实现坐标的转换。过渡矩阵描述了从一个坐标系到另一个坐标系的变换关系。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坐标系变换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通过过渡矩阵，可以将一个坐标系中的向量或点转换到另一个坐标系中，从而实现不同坐标系之间的统一和协调。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过渡矩阵的作用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过渡矩阵在坐标系变换中作用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https://d.book118.com/156240045233010045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2024-09-14T22:17:54.651</cp:lastPrinted>
  <dcterms:created xsi:type="dcterms:W3CDTF">2024-09-14T14:17:54Z</dcterms:created>
  <dcterms:modified xsi:type="dcterms:W3CDTF">2024-09-14T14:17:56Z</dcterms:modified>
</cp:coreProperties>
</file>