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163D9F-194E-47A0-B6B6-4BD91B7BF9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5CDAFB-9A5B-4317-ABA2-E5D5A7E7DA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430BC4-DC7F-445E-9FA0-9B6D7526B3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0FA8885-2DF8-4731-BCAE-B9A5C86ED0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5D93203-2685-4E5C-8913-9E4416E2CA7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CEC0A86-9D61-4F78-AB53-8793B6BCE2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2D29AB-D32F-4A96-A282-05E9550C90A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90BEC9-DF6E-4BEB-97FB-BE731C04EE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5B87B5-91AF-413C-A0A7-915BB99A41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DEF470-2C59-4C7A-ADE3-AF7FB0F65A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FDE152-3CEE-4E69-ABAE-C79A70E71B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6241153213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护理工作演讲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护理工作概述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护理工作的核心技能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护理工作的实践经验</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护理工作面临的挑战与解决方案</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护理工作的未来展望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护理工作概述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护理工作是指为患者提供专业的医疗护理、生活照顾和心理支持等服务，以促进患者的康复和健康。</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护理工作具有专业性、技术性、细致性、责任感和奉献精神等特点，需要具备丰富的医学知识和实践经验，以及良好的沟通能力和团队合作精神。</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护理工作的定义与特点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护理工作起源于古代，随着医学的发展和人类健康需求的增加，护理工作逐渐发展成为一个独立的职业领域。</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历史</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现代护理工作已经从传统的医疗护理模式向全面健康管理和跨学科合作的方向发展，护理工作的范围和职责不断扩大和深化。</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护理工作的历史与发展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职责</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护理工作主要包括监测患者的病情状况、执行医嘱、提供生活照顾、心理支持和健康教育等职责。</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要求</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护理工作者需要具备专业的医学知识和实践经验，以及良好的沟通能力和团队合作精神，同时还需要具备高度的责任感和奉献精神，能够为患者的健康和福祉负责。</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7143" r="714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护理工作的职责与要求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护理工作的核心技能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护理人员需要具备良好的沟通技巧，能够清晰、准确地传达信息，并理解患者和家属的需求。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有效沟通</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与患者和家属建立信任和良好的关系，有助于提高患者的满意度和治疗效果。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建立良好关系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沟通与人际交往能力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掌握护理理论</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护理人员需要具备扎实的护理理论知识，能够为患者提供科学、专业的护理服务。</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熟练操作技能</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护理人员需要熟练掌握各种护理操作技能，如注射、输液、心肺复苏等，确保患者得到安全、有效的护理。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专业知识与技能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应急处理与抗压能力</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应对紧急情况</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护理人员需要具备应对紧急情况的能力，如突发病情、意外事故等，能够迅速采取有效措施保障患者安全。</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承受工作压力</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护理工作具有高强度、高压力的特点，护理人员需要具备承受工作压力的能力，保持良好的心态和职业素养。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护理人员应尊重患者的隐私、尊严和自主权，保护患者的合法权益。</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尊重患者权益</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护理人员应遵循相关法律法规和规章制度，确保护理工作的合法性和规范性。同时，护理人员还需要了解医疗事故处理条例等相关法律法规，维护患者和自身的合法权益。在工作中，应始终把患者的利益放在首位，尽职尽责地为患者提供优质的护理服务。</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遵循法律法规</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护理工作中的伦理与法律责任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https://d.book118.com/156241153213010054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2024-09-22T01:57:48.787</cp:lastPrinted>
  <dcterms:created xsi:type="dcterms:W3CDTF">2024-09-21T17:57:48Z</dcterms:created>
  <dcterms:modified xsi:type="dcterms:W3CDTF">2024-09-21T17:57:50Z</dcterms:modified>
</cp:coreProperties>
</file>