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95B906-9F70-4303-8BF6-2FD338526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7ABDA3-D5A4-4446-AEF5-96505DC50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68BF8B-D0F9-4FA3-9082-F462D7B51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093495-4B8D-4909-A5BA-C599B5CEA7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EA4CBC-565E-41E6-AEC6-5058524FEF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A5C9A0-F160-4217-9F97-49FA6957DB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A3AF16-DD59-4B2B-ACBC-011FAA5C6D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B05351-AE4F-404B-94FD-31CF0F889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A7D8C3-17A5-4075-8C16-89CFAD3C7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0A5CA-5146-40AE-B01D-C1BA15F36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5D3F1-AAE8-42B9-AAAB-2C882CD383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0013605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微软雅黑" panose="020b0503020204020204" charset="-122"/>
                <a:ea typeface="微软雅黑" panose="020b0503020204020204" charset="-122"/>
                <a:cs typeface="微软雅黑" panose="020b0503020204020204" charset="-122"/>
              </a:rPr>
              <a:t>建立科学物业服务管理的指标体系</a:t>
            </a:r>
            <a:endParaRPr lang="en-US" sz="495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2024-01-12</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引言</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物业服务管理指标体系概述</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物业服务管理指标体系构建方法</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物业服务管理具体指标设计</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微软雅黑" panose="020b0503020204020204" charset="-122"/>
                <a:ea typeface="微软雅黑" panose="020b0503020204020204" charset="-122"/>
                <a:cs typeface="微软雅黑" panose="020b0503020204020204" charset="-122"/>
              </a:rPr>
              <a:t>目录</a:t>
            </a:r>
            <a:endParaRPr lang="en-US" sz="80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物业服务管理指标体系实施与优化</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案例分析与实践应用</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spcBef>
                <a:spcPct val="0"/>
              </a:spcBef>
              <a:buFont typeface="Arial"/>
              <a:buChar char="•"/>
            </a:pPr>
            <a:r>
              <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rPr>
              <a:t>结论与展望</a:t>
            </a:r>
            <a:endParaRPr lang="en-US" sz="2400">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微软雅黑" panose="020b0503020204020204" charset="-122"/>
                <a:ea typeface="微软雅黑" panose="020b0503020204020204" charset="-122"/>
                <a:cs typeface="微软雅黑" panose="020b0503020204020204" charset="-122"/>
              </a:rPr>
              <a:t>目录</a:t>
            </a:r>
            <a:endParaRPr lang="en-US" sz="8025"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rPr>
                <a:t>01</a:t>
              </a:r>
              <a:endPar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rPr>
              <a:t>引言</a:t>
            </a:r>
            <a:endPar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传统物业服务模式局限性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传统物业服务模式存在管理效率低下、服务质量不稳定等问题，难以满足现代社会发展的需求。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科学物业管理的重要性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建立科学物业服务管理的指标体系有助于提高物业服务质量和效率，提升居民生活品质，促进社会和谐发展。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城市化进程加速</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随着城市化进程的加速，物业服务需求日益增长，对服务质量和效率的要求也越来越高。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背景与意义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rcRect b="-5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建立一套科学、合理、可操作的物业服务管理指标体系，为物业服务企业提供指导，提升整体服务水平。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研究物业服务管理现状及问题，分析影响服务质量的因素，确定关键指标，制定相应的评价标准和方法。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目的与任务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rPr>
                <a:t>02</a:t>
              </a:r>
              <a:endPar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物业服务管理指标体系概述</a:t>
            </a:r>
            <a:endPar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r="-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物业服务管理指标体系是一套用于衡量和评估物业服务质量的标准化体系，它由一系列具体指标组成，用于指导物业服务企业提高服务质量和效率。</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物业服务管理指标体系是物业服务企业进行自我评估和改进的重要工具，也是业主和相关方评价物业服务质量的重要依据。通过指标体系的建立和应用，可以促进物业服务企业规范化、标准化发展，提升整体服务水平。</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作用</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指标体系的定义与作用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国内外研究现状与趋势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国内研究现状：我国对物业服务管理指标体系的研究起步较晚，但近年来发展迅速。国内学者和企业从不同角度对物业服务管理指标体系进行了研究和探索，形成了多种具有代表性的指标体系。同时，政府和行业协会也加强了对物业服务管理指标体系的规范和引导，推动行业健康发展。</a:t>
            </a:r>
            <a:endPar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77000"/>
              </a:lnSpc>
              <a:buFont typeface="Arial"/>
              <a:buChar cha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国外研究现状：欧美等发达国家对物业服务管理指标体系的研究较为成熟，相关理论和实践经验丰富。国外学者和机构从服务质量、顾客满意度、绩效评估等多个角度对物业服务管理指标体系进行了深入研究，形成了一系列具有国际影响力的指标体系。同时，国际标准化组织（ISO）也制定了相关标准，为全球范围内物业服务管理指标体系的建立和应用提供了指导和依据。</a:t>
            </a:r>
            <a:endPar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77000"/>
              </a:lnSpc>
              <a:buFont typeface="Arial"/>
              <a:buChar cha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发展趋势：随着社会经济的发展和消费者需求的升级，物业服务管理指标体系将朝着更加科学化、精细化和标准化的方向发展。同时，大数据、人工智能等新技术的应用也将为物业服务管理指标体系的完善和创新提供新的机遇和挑战。未来，物业服务管理指标体系将更加注重顾客体验和价值创造，为企业和业主提供更加高效、便捷的服务。</a:t>
            </a:r>
            <a:endPar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rPr>
                <a:t>03</a:t>
              </a:r>
              <a:endPar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物业服务管理指标体系构建方法</a:t>
            </a:r>
            <a:endPar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构建原则与流程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构建原则</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科学性、系统性、可操作性、导向性。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构建流程</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明确构建目标、收集相关资料、确定关键要素、筛选与分类指标、权重赋值、体系完善与优化。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常用构建方法介绍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关键绩效指标法（KPI）</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选取对物业服务管理目标实现起关键作用的指标，并设定权重进行评估。</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平衡计分卡法（BSC）</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从财务、客户、内部运营、学习与成长四个维度出发，将物业服务管理战略目标转化为具体可操作的指标。</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360度反馈法</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通过上级、下级、同级、客户等多方面的反馈，全面评价物业服务管理绩效。</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rPr>
              <a:t>目标管理法（MBO）</a:t>
            </a:r>
            <a:endParaRPr lang="en-US" sz="2025" b="1">
              <a:solidFill>
                <a:schemeClr val="accent3">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rPr>
              <a:t>设定明确的物业服务管理目标，并将其分解为具体可执行的指标，定期进行考核与调整。</a:t>
            </a:r>
            <a:endParaRPr lang="en-US" sz="1500">
              <a:solidFill>
                <a:srgbClr val="060001">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rPr>
                <a:t>04</a:t>
              </a:r>
              <a:endParaRPr lang="en-US" sz="8400" b="1">
                <a:solidFill>
                  <a:srgbClr val="D3816D">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rPr>
              <a:t>物业服务管理具体指标设计</a:t>
            </a:r>
            <a:endParaRPr lang="en-US" sz="45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评估物业服务的质量，包括维修响应时间、投诉处理效率等。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服务质量</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r="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服务态度</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r="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服务水平</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评价物业服务人员的服务态度，如是否友好、专业、有耐心等。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衡量物业服务的整体水平，如是否满足业主的需求和期望。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物业服务质量指标</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https://d.book118.com/157000136054006035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2024-09-09T18:48:25.761</cp:lastPrinted>
  <dcterms:created xsi:type="dcterms:W3CDTF">2024-09-09T10:48:25Z</dcterms:created>
  <dcterms:modified xsi:type="dcterms:W3CDTF">2024-09-09T10:48:27Z</dcterms:modified>
</cp:coreProperties>
</file>